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46" r:id="rId5"/>
    <p:sldId id="472" r:id="rId6"/>
    <p:sldId id="476" r:id="rId7"/>
    <p:sldId id="467" r:id="rId8"/>
    <p:sldId id="494" r:id="rId9"/>
    <p:sldId id="504" r:id="rId10"/>
    <p:sldId id="500" r:id="rId11"/>
    <p:sldId id="473" r:id="rId12"/>
    <p:sldId id="479" r:id="rId13"/>
    <p:sldId id="468" r:id="rId14"/>
    <p:sldId id="512" r:id="rId15"/>
    <p:sldId id="503" r:id="rId16"/>
    <p:sldId id="501" r:id="rId17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CF34"/>
    <a:srgbClr val="FFFFFF"/>
    <a:srgbClr val="FF0000"/>
    <a:srgbClr val="5B876B"/>
    <a:srgbClr val="F1C717"/>
    <a:srgbClr val="008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F52B9-B0E0-445D-95AB-FCD23F57ED2A}" v="23257" dt="2025-03-07T11:56:56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41" autoAdjust="0"/>
  </p:normalViewPr>
  <p:slideViewPr>
    <p:cSldViewPr snapToGrid="0">
      <p:cViewPr varScale="1">
        <p:scale>
          <a:sx n="75" d="100"/>
          <a:sy n="75" d="100"/>
        </p:scale>
        <p:origin x="77" y="21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1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cazes" userId="baadb215-62e1-4b0d-9bfb-33d02299acac" providerId="ADAL" clId="{CBEF52B9-B0E0-445D-95AB-FCD23F57ED2A}"/>
    <pc:docChg chg="undo custSel delSld modSld sldOrd">
      <pc:chgData name="jerome cazes" userId="baadb215-62e1-4b0d-9bfb-33d02299acac" providerId="ADAL" clId="{CBEF52B9-B0E0-445D-95AB-FCD23F57ED2A}" dt="2025-03-07T11:56:56.204" v="29196" actId="20577"/>
      <pc:docMkLst>
        <pc:docMk/>
      </pc:docMkLst>
      <pc:sldChg chg="addSp delSp modSp mod">
        <pc:chgData name="jerome cazes" userId="baadb215-62e1-4b0d-9bfb-33d02299acac" providerId="ADAL" clId="{CBEF52B9-B0E0-445D-95AB-FCD23F57ED2A}" dt="2025-02-27T08:08:04.686" v="22279"/>
        <pc:sldMkLst>
          <pc:docMk/>
          <pc:sldMk cId="3163916481" sldId="346"/>
        </pc:sldMkLst>
        <pc:spChg chg="mod">
          <ac:chgData name="jerome cazes" userId="baadb215-62e1-4b0d-9bfb-33d02299acac" providerId="ADAL" clId="{CBEF52B9-B0E0-445D-95AB-FCD23F57ED2A}" dt="2025-02-23T14:51:02.210" v="11488" actId="20577"/>
          <ac:spMkLst>
            <pc:docMk/>
            <pc:sldMk cId="3163916481" sldId="346"/>
            <ac:spMk id="3" creationId="{0775CF73-15C4-0889-DAA5-E6AE93A7EAA0}"/>
          </ac:spMkLst>
        </pc:spChg>
        <pc:spChg chg="mod">
          <ac:chgData name="jerome cazes" userId="baadb215-62e1-4b0d-9bfb-33d02299acac" providerId="ADAL" clId="{CBEF52B9-B0E0-445D-95AB-FCD23F57ED2A}" dt="2025-02-22T17:16:53.409" v="54" actId="20577"/>
          <ac:spMkLst>
            <pc:docMk/>
            <pc:sldMk cId="3163916481" sldId="346"/>
            <ac:spMk id="6" creationId="{16904742-DFD8-6290-28E3-FFF7D8A61E3A}"/>
          </ac:spMkLst>
        </pc:spChg>
        <pc:picChg chg="add mod">
          <ac:chgData name="jerome cazes" userId="baadb215-62e1-4b0d-9bfb-33d02299acac" providerId="ADAL" clId="{CBEF52B9-B0E0-445D-95AB-FCD23F57ED2A}" dt="2025-02-27T08:06:32.045" v="22265"/>
          <ac:picMkLst>
            <pc:docMk/>
            <pc:sldMk cId="3163916481" sldId="346"/>
            <ac:picMk id="2" creationId="{BB926C5B-2073-935B-9FAE-1FD089731918}"/>
          </ac:picMkLst>
        </pc:picChg>
      </pc:sldChg>
      <pc:sldChg chg="addSp delSp modSp mod delAnim modAnim">
        <pc:chgData name="jerome cazes" userId="baadb215-62e1-4b0d-9bfb-33d02299acac" providerId="ADAL" clId="{CBEF52B9-B0E0-445D-95AB-FCD23F57ED2A}" dt="2025-03-07T10:09:05.378" v="29136" actId="478"/>
        <pc:sldMkLst>
          <pc:docMk/>
          <pc:sldMk cId="1942903831" sldId="467"/>
        </pc:sldMkLst>
        <pc:spChg chg="add del mod">
          <ac:chgData name="jerome cazes" userId="baadb215-62e1-4b0d-9bfb-33d02299acac" providerId="ADAL" clId="{CBEF52B9-B0E0-445D-95AB-FCD23F57ED2A}" dt="2025-03-07T10:09:05.378" v="29136" actId="478"/>
          <ac:spMkLst>
            <pc:docMk/>
            <pc:sldMk cId="1942903831" sldId="467"/>
            <ac:spMk id="2" creationId="{5B96713F-28F0-DBA6-9CE8-8AB0D23ACF46}"/>
          </ac:spMkLst>
        </pc:spChg>
        <pc:spChg chg="add mod">
          <ac:chgData name="jerome cazes" userId="baadb215-62e1-4b0d-9bfb-33d02299acac" providerId="ADAL" clId="{CBEF52B9-B0E0-445D-95AB-FCD23F57ED2A}" dt="2025-03-07T10:08:49.122" v="29135" actId="20577"/>
          <ac:spMkLst>
            <pc:docMk/>
            <pc:sldMk cId="1942903831" sldId="467"/>
            <ac:spMk id="3" creationId="{5193BF07-66F8-6DFA-46F5-C1872BBAF415}"/>
          </ac:spMkLst>
        </pc:spChg>
        <pc:spChg chg="add mod">
          <ac:chgData name="jerome cazes" userId="baadb215-62e1-4b0d-9bfb-33d02299acac" providerId="ADAL" clId="{CBEF52B9-B0E0-445D-95AB-FCD23F57ED2A}" dt="2025-03-05T14:47:25.001" v="26479" actId="20577"/>
          <ac:spMkLst>
            <pc:docMk/>
            <pc:sldMk cId="1942903831" sldId="467"/>
            <ac:spMk id="6" creationId="{BA0056ED-B492-102E-92D4-75181F37B3FB}"/>
          </ac:spMkLst>
        </pc:spChg>
        <pc:spChg chg="mod">
          <ac:chgData name="jerome cazes" userId="baadb215-62e1-4b0d-9bfb-33d02299acac" providerId="ADAL" clId="{CBEF52B9-B0E0-445D-95AB-FCD23F57ED2A}" dt="2025-03-06T20:53:58.323" v="27391" actId="20577"/>
          <ac:spMkLst>
            <pc:docMk/>
            <pc:sldMk cId="1942903831" sldId="467"/>
            <ac:spMk id="10" creationId="{08528F50-3766-A0BF-D3E9-9E19B6DB52E2}"/>
          </ac:spMkLst>
        </pc:spChg>
        <pc:spChg chg="add mod">
          <ac:chgData name="jerome cazes" userId="baadb215-62e1-4b0d-9bfb-33d02299acac" providerId="ADAL" clId="{CBEF52B9-B0E0-445D-95AB-FCD23F57ED2A}" dt="2025-03-07T08:12:05.167" v="27537" actId="20577"/>
          <ac:spMkLst>
            <pc:docMk/>
            <pc:sldMk cId="1942903831" sldId="467"/>
            <ac:spMk id="11" creationId="{AD271C77-F362-30B8-693C-577B5949E539}"/>
          </ac:spMkLst>
        </pc:spChg>
        <pc:picChg chg="add mod">
          <ac:chgData name="jerome cazes" userId="baadb215-62e1-4b0d-9bfb-33d02299acac" providerId="ADAL" clId="{CBEF52B9-B0E0-445D-95AB-FCD23F57ED2A}" dt="2025-02-27T08:08:45.706" v="22284"/>
          <ac:picMkLst>
            <pc:docMk/>
            <pc:sldMk cId="1942903831" sldId="467"/>
            <ac:picMk id="13" creationId="{301D950A-D136-A91A-22C7-BE1CA5C9CD89}"/>
          </ac:picMkLst>
        </pc:picChg>
      </pc:sldChg>
      <pc:sldChg chg="addSp delSp modSp mod ord delAnim modAnim">
        <pc:chgData name="jerome cazes" userId="baadb215-62e1-4b0d-9bfb-33d02299acac" providerId="ADAL" clId="{CBEF52B9-B0E0-445D-95AB-FCD23F57ED2A}" dt="2025-03-04T16:40:29.617" v="22331" actId="478"/>
        <pc:sldMkLst>
          <pc:docMk/>
          <pc:sldMk cId="2552212208" sldId="468"/>
        </pc:sldMkLst>
        <pc:spChg chg="add mod">
          <ac:chgData name="jerome cazes" userId="baadb215-62e1-4b0d-9bfb-33d02299acac" providerId="ADAL" clId="{CBEF52B9-B0E0-445D-95AB-FCD23F57ED2A}" dt="2025-02-25T16:15:37.107" v="14779" actId="20577"/>
          <ac:spMkLst>
            <pc:docMk/>
            <pc:sldMk cId="2552212208" sldId="468"/>
            <ac:spMk id="3" creationId="{052415B1-DFBC-203B-5AAF-29AA14A8B046}"/>
          </ac:spMkLst>
        </pc:spChg>
        <pc:spChg chg="mod">
          <ac:chgData name="jerome cazes" userId="baadb215-62e1-4b0d-9bfb-33d02299acac" providerId="ADAL" clId="{CBEF52B9-B0E0-445D-95AB-FCD23F57ED2A}" dt="2025-02-25T15:54:07.945" v="14155" actId="15"/>
          <ac:spMkLst>
            <pc:docMk/>
            <pc:sldMk cId="2552212208" sldId="468"/>
            <ac:spMk id="5" creationId="{BA0B262D-ADD3-4EEF-E36F-9AE141045B87}"/>
          </ac:spMkLst>
        </pc:spChg>
        <pc:spChg chg="mod">
          <ac:chgData name="jerome cazes" userId="baadb215-62e1-4b0d-9bfb-33d02299acac" providerId="ADAL" clId="{CBEF52B9-B0E0-445D-95AB-FCD23F57ED2A}" dt="2025-02-26T08:57:13.260" v="15816" actId="20577"/>
          <ac:spMkLst>
            <pc:docMk/>
            <pc:sldMk cId="2552212208" sldId="468"/>
            <ac:spMk id="6" creationId="{6F90609F-A917-D797-C8BE-3023BFC5583E}"/>
          </ac:spMkLst>
        </pc:spChg>
        <pc:spChg chg="add mod">
          <ac:chgData name="jerome cazes" userId="baadb215-62e1-4b0d-9bfb-33d02299acac" providerId="ADAL" clId="{CBEF52B9-B0E0-445D-95AB-FCD23F57ED2A}" dt="2025-02-25T16:15:23.005" v="14770" actId="20577"/>
          <ac:spMkLst>
            <pc:docMk/>
            <pc:sldMk cId="2552212208" sldId="468"/>
            <ac:spMk id="10" creationId="{1AFFCAED-65FC-DDAB-FC96-61FE1593B018}"/>
          </ac:spMkLst>
        </pc:spChg>
        <pc:spChg chg="add mod">
          <ac:chgData name="jerome cazes" userId="baadb215-62e1-4b0d-9bfb-33d02299acac" providerId="ADAL" clId="{CBEF52B9-B0E0-445D-95AB-FCD23F57ED2A}" dt="2025-02-25T15:55:10.916" v="14270" actId="20577"/>
          <ac:spMkLst>
            <pc:docMk/>
            <pc:sldMk cId="2552212208" sldId="468"/>
            <ac:spMk id="13" creationId="{B070B083-4883-451F-7A49-8ECAAAD5410A}"/>
          </ac:spMkLst>
        </pc:spChg>
        <pc:picChg chg="add mod">
          <ac:chgData name="jerome cazes" userId="baadb215-62e1-4b0d-9bfb-33d02299acac" providerId="ADAL" clId="{CBEF52B9-B0E0-445D-95AB-FCD23F57ED2A}" dt="2025-02-27T08:09:25.623" v="22290"/>
          <ac:picMkLst>
            <pc:docMk/>
            <pc:sldMk cId="2552212208" sldId="468"/>
            <ac:picMk id="7" creationId="{BB1054EB-0BAE-EF7D-CCC0-5535A0FF6CE6}"/>
          </ac:picMkLst>
        </pc:picChg>
      </pc:sldChg>
      <pc:sldChg chg="addSp delSp modSp mod modAnim">
        <pc:chgData name="jerome cazes" userId="baadb215-62e1-4b0d-9bfb-33d02299acac" providerId="ADAL" clId="{CBEF52B9-B0E0-445D-95AB-FCD23F57ED2A}" dt="2025-03-07T11:56:56.204" v="29196" actId="20577"/>
        <pc:sldMkLst>
          <pc:docMk/>
          <pc:sldMk cId="949000741" sldId="472"/>
        </pc:sldMkLst>
        <pc:spChg chg="mod">
          <ac:chgData name="jerome cazes" userId="baadb215-62e1-4b0d-9bfb-33d02299acac" providerId="ADAL" clId="{CBEF52B9-B0E0-445D-95AB-FCD23F57ED2A}" dt="2025-02-26T08:17:51.794" v="15457" actId="14100"/>
          <ac:spMkLst>
            <pc:docMk/>
            <pc:sldMk cId="949000741" sldId="472"/>
            <ac:spMk id="5" creationId="{2B7B08FF-7380-77E4-B5AB-9C21E181D424}"/>
          </ac:spMkLst>
        </pc:spChg>
        <pc:spChg chg="mod">
          <ac:chgData name="jerome cazes" userId="baadb215-62e1-4b0d-9bfb-33d02299acac" providerId="ADAL" clId="{CBEF52B9-B0E0-445D-95AB-FCD23F57ED2A}" dt="2025-03-07T11:56:56.204" v="29196" actId="20577"/>
          <ac:spMkLst>
            <pc:docMk/>
            <pc:sldMk cId="949000741" sldId="472"/>
            <ac:spMk id="6" creationId="{8AA210C0-EF26-9565-B480-B4AB06D98932}"/>
          </ac:spMkLst>
        </pc:spChg>
        <pc:picChg chg="add mod">
          <ac:chgData name="jerome cazes" userId="baadb215-62e1-4b0d-9bfb-33d02299acac" providerId="ADAL" clId="{CBEF52B9-B0E0-445D-95AB-FCD23F57ED2A}" dt="2025-02-27T08:08:31.978" v="22282"/>
          <ac:picMkLst>
            <pc:docMk/>
            <pc:sldMk cId="949000741" sldId="472"/>
            <ac:picMk id="2" creationId="{840FFB24-3FCA-3F7F-A73C-8F348F03E2A7}"/>
          </ac:picMkLst>
        </pc:picChg>
      </pc:sldChg>
      <pc:sldChg chg="addSp delSp modSp mod delAnim modAnim">
        <pc:chgData name="jerome cazes" userId="baadb215-62e1-4b0d-9bfb-33d02299acac" providerId="ADAL" clId="{CBEF52B9-B0E0-445D-95AB-FCD23F57ED2A}" dt="2025-02-27T08:09:15.291" v="22288"/>
        <pc:sldMkLst>
          <pc:docMk/>
          <pc:sldMk cId="2870060423" sldId="473"/>
        </pc:sldMkLst>
        <pc:spChg chg="add mod">
          <ac:chgData name="jerome cazes" userId="baadb215-62e1-4b0d-9bfb-33d02299acac" providerId="ADAL" clId="{CBEF52B9-B0E0-445D-95AB-FCD23F57ED2A}" dt="2025-02-25T15:43:51.010" v="13572" actId="20577"/>
          <ac:spMkLst>
            <pc:docMk/>
            <pc:sldMk cId="2870060423" sldId="473"/>
            <ac:spMk id="2" creationId="{C60F326D-886C-82E9-0DD4-D417D37E5404}"/>
          </ac:spMkLst>
        </pc:spChg>
        <pc:spChg chg="mod">
          <ac:chgData name="jerome cazes" userId="baadb215-62e1-4b0d-9bfb-33d02299acac" providerId="ADAL" clId="{CBEF52B9-B0E0-445D-95AB-FCD23F57ED2A}" dt="2025-02-25T15:43:22.726" v="13557" actId="113"/>
          <ac:spMkLst>
            <pc:docMk/>
            <pc:sldMk cId="2870060423" sldId="473"/>
            <ac:spMk id="11" creationId="{E5FB1A6D-DDFB-E8A0-665A-16E05D26ED7C}"/>
          </ac:spMkLst>
        </pc:spChg>
        <pc:picChg chg="add mod">
          <ac:chgData name="jerome cazes" userId="baadb215-62e1-4b0d-9bfb-33d02299acac" providerId="ADAL" clId="{CBEF52B9-B0E0-445D-95AB-FCD23F57ED2A}" dt="2025-02-27T08:09:15.291" v="22288"/>
          <ac:picMkLst>
            <pc:docMk/>
            <pc:sldMk cId="2870060423" sldId="473"/>
            <ac:picMk id="5" creationId="{8B1A87C6-CB4C-0D40-077B-1B95A31F19E4}"/>
          </ac:picMkLst>
        </pc:picChg>
      </pc:sldChg>
      <pc:sldChg chg="addSp delSp modSp mod addAnim delAnim modAnim">
        <pc:chgData name="jerome cazes" userId="baadb215-62e1-4b0d-9bfb-33d02299acac" providerId="ADAL" clId="{CBEF52B9-B0E0-445D-95AB-FCD23F57ED2A}" dt="2025-03-05T14:32:33.421" v="26389" actId="20577"/>
        <pc:sldMkLst>
          <pc:docMk/>
          <pc:sldMk cId="53065128" sldId="476"/>
        </pc:sldMkLst>
        <pc:spChg chg="add del mod">
          <ac:chgData name="jerome cazes" userId="baadb215-62e1-4b0d-9bfb-33d02299acac" providerId="ADAL" clId="{CBEF52B9-B0E0-445D-95AB-FCD23F57ED2A}" dt="2025-03-05T11:20:21.838" v="24032" actId="20577"/>
          <ac:spMkLst>
            <pc:docMk/>
            <pc:sldMk cId="53065128" sldId="476"/>
            <ac:spMk id="16" creationId="{891FFFB1-66EB-5971-BC39-7C4DF0B17291}"/>
          </ac:spMkLst>
        </pc:spChg>
        <pc:spChg chg="mod">
          <ac:chgData name="jerome cazes" userId="baadb215-62e1-4b0d-9bfb-33d02299acac" providerId="ADAL" clId="{CBEF52B9-B0E0-445D-95AB-FCD23F57ED2A}" dt="2025-03-05T14:32:33.421" v="26389" actId="20577"/>
          <ac:spMkLst>
            <pc:docMk/>
            <pc:sldMk cId="53065128" sldId="476"/>
            <ac:spMk id="35" creationId="{9ECF19D8-E2AF-CCD8-C618-F50D039AAB89}"/>
          </ac:spMkLst>
        </pc:spChg>
        <pc:picChg chg="add mod">
          <ac:chgData name="jerome cazes" userId="baadb215-62e1-4b0d-9bfb-33d02299acac" providerId="ADAL" clId="{CBEF52B9-B0E0-445D-95AB-FCD23F57ED2A}" dt="2025-02-27T08:08:38.869" v="22283"/>
          <ac:picMkLst>
            <pc:docMk/>
            <pc:sldMk cId="53065128" sldId="476"/>
            <ac:picMk id="5" creationId="{E5B5F39E-4DD6-656D-0DFE-88A5831F8E43}"/>
          </ac:picMkLst>
        </pc:picChg>
      </pc:sldChg>
      <pc:sldChg chg="addSp delSp modSp mod ord delAnim modAnim">
        <pc:chgData name="jerome cazes" userId="baadb215-62e1-4b0d-9bfb-33d02299acac" providerId="ADAL" clId="{CBEF52B9-B0E0-445D-95AB-FCD23F57ED2A}" dt="2025-02-27T08:09:21.080" v="22289"/>
        <pc:sldMkLst>
          <pc:docMk/>
          <pc:sldMk cId="3666752966" sldId="479"/>
        </pc:sldMkLst>
        <pc:spChg chg="mod">
          <ac:chgData name="jerome cazes" userId="baadb215-62e1-4b0d-9bfb-33d02299acac" providerId="ADAL" clId="{CBEF52B9-B0E0-445D-95AB-FCD23F57ED2A}" dt="2025-02-25T15:46:43.594" v="13688" actId="20577"/>
          <ac:spMkLst>
            <pc:docMk/>
            <pc:sldMk cId="3666752966" sldId="479"/>
            <ac:spMk id="9" creationId="{8DD6757F-7AAD-4470-9A84-929F14BE33D6}"/>
          </ac:spMkLst>
        </pc:spChg>
        <pc:spChg chg="mod">
          <ac:chgData name="jerome cazes" userId="baadb215-62e1-4b0d-9bfb-33d02299acac" providerId="ADAL" clId="{CBEF52B9-B0E0-445D-95AB-FCD23F57ED2A}" dt="2025-02-25T15:47:37.102" v="13756" actId="20577"/>
          <ac:spMkLst>
            <pc:docMk/>
            <pc:sldMk cId="3666752966" sldId="479"/>
            <ac:spMk id="11" creationId="{D7DCCECA-973D-CBBC-640D-14061993C94E}"/>
          </ac:spMkLst>
        </pc:spChg>
        <pc:spChg chg="mod">
          <ac:chgData name="jerome cazes" userId="baadb215-62e1-4b0d-9bfb-33d02299acac" providerId="ADAL" clId="{CBEF52B9-B0E0-445D-95AB-FCD23F57ED2A}" dt="2025-02-22T18:32:53.692" v="3247" actId="20577"/>
          <ac:spMkLst>
            <pc:docMk/>
            <pc:sldMk cId="3666752966" sldId="479"/>
            <ac:spMk id="35" creationId="{A0BC2598-2BDB-2524-2B83-008BE33A4A17}"/>
          </ac:spMkLst>
        </pc:spChg>
        <pc:picChg chg="add mod">
          <ac:chgData name="jerome cazes" userId="baadb215-62e1-4b0d-9bfb-33d02299acac" providerId="ADAL" clId="{CBEF52B9-B0E0-445D-95AB-FCD23F57ED2A}" dt="2025-02-27T08:09:21.080" v="22289"/>
          <ac:picMkLst>
            <pc:docMk/>
            <pc:sldMk cId="3666752966" sldId="479"/>
            <ac:picMk id="2" creationId="{1FBBEB9A-BBF0-7A01-E23E-2BE0903ADE4B}"/>
          </ac:picMkLst>
        </pc:picChg>
      </pc:sldChg>
      <pc:sldChg chg="delSp modSp del mod delAnim">
        <pc:chgData name="jerome cazes" userId="baadb215-62e1-4b0d-9bfb-33d02299acac" providerId="ADAL" clId="{CBEF52B9-B0E0-445D-95AB-FCD23F57ED2A}" dt="2025-02-22T20:14:03.059" v="3885" actId="47"/>
        <pc:sldMkLst>
          <pc:docMk/>
          <pc:sldMk cId="323209369" sldId="480"/>
        </pc:sldMkLst>
      </pc:sldChg>
      <pc:sldChg chg="del">
        <pc:chgData name="jerome cazes" userId="baadb215-62e1-4b0d-9bfb-33d02299acac" providerId="ADAL" clId="{CBEF52B9-B0E0-445D-95AB-FCD23F57ED2A}" dt="2025-02-23T13:50:33.739" v="11464" actId="47"/>
        <pc:sldMkLst>
          <pc:docMk/>
          <pc:sldMk cId="4101332061" sldId="491"/>
        </pc:sldMkLst>
      </pc:sldChg>
      <pc:sldChg chg="del">
        <pc:chgData name="jerome cazes" userId="baadb215-62e1-4b0d-9bfb-33d02299acac" providerId="ADAL" clId="{CBEF52B9-B0E0-445D-95AB-FCD23F57ED2A}" dt="2025-02-23T13:50:17.691" v="11463" actId="47"/>
        <pc:sldMkLst>
          <pc:docMk/>
          <pc:sldMk cId="665407384" sldId="493"/>
        </pc:sldMkLst>
      </pc:sldChg>
      <pc:sldChg chg="addSp delSp modSp mod modAnim">
        <pc:chgData name="jerome cazes" userId="baadb215-62e1-4b0d-9bfb-33d02299acac" providerId="ADAL" clId="{CBEF52B9-B0E0-445D-95AB-FCD23F57ED2A}" dt="2025-03-05T11:55:03.774" v="25346" actId="20577"/>
        <pc:sldMkLst>
          <pc:docMk/>
          <pc:sldMk cId="771512677" sldId="494"/>
        </pc:sldMkLst>
        <pc:spChg chg="mod">
          <ac:chgData name="jerome cazes" userId="baadb215-62e1-4b0d-9bfb-33d02299acac" providerId="ADAL" clId="{CBEF52B9-B0E0-445D-95AB-FCD23F57ED2A}" dt="2025-02-25T16:04:10.926" v="14491" actId="207"/>
          <ac:spMkLst>
            <pc:docMk/>
            <pc:sldMk cId="771512677" sldId="494"/>
            <ac:spMk id="7" creationId="{5AE79D27-6ACA-68EE-52C9-93D19924746B}"/>
          </ac:spMkLst>
        </pc:spChg>
        <pc:spChg chg="mod">
          <ac:chgData name="jerome cazes" userId="baadb215-62e1-4b0d-9bfb-33d02299acac" providerId="ADAL" clId="{CBEF52B9-B0E0-445D-95AB-FCD23F57ED2A}" dt="2025-02-25T16:01:55.160" v="14482" actId="1036"/>
          <ac:spMkLst>
            <pc:docMk/>
            <pc:sldMk cId="771512677" sldId="494"/>
            <ac:spMk id="8" creationId="{EBB230B7-6C50-8485-E586-812677EAD6D7}"/>
          </ac:spMkLst>
        </pc:spChg>
        <pc:spChg chg="mod">
          <ac:chgData name="jerome cazes" userId="baadb215-62e1-4b0d-9bfb-33d02299acac" providerId="ADAL" clId="{CBEF52B9-B0E0-445D-95AB-FCD23F57ED2A}" dt="2025-02-22T18:01:13.506" v="1328" actId="1036"/>
          <ac:spMkLst>
            <pc:docMk/>
            <pc:sldMk cId="771512677" sldId="494"/>
            <ac:spMk id="9" creationId="{EDE83016-7164-A71D-B310-960B0DBF1EC0}"/>
          </ac:spMkLst>
        </pc:spChg>
        <pc:spChg chg="mod">
          <ac:chgData name="jerome cazes" userId="baadb215-62e1-4b0d-9bfb-33d02299acac" providerId="ADAL" clId="{CBEF52B9-B0E0-445D-95AB-FCD23F57ED2A}" dt="2025-03-05T10:34:22.382" v="23291" actId="1037"/>
          <ac:spMkLst>
            <pc:docMk/>
            <pc:sldMk cId="771512677" sldId="494"/>
            <ac:spMk id="12" creationId="{63737C49-AD51-6588-B949-5E4F32ECA1AD}"/>
          </ac:spMkLst>
        </pc:spChg>
        <pc:spChg chg="mod">
          <ac:chgData name="jerome cazes" userId="baadb215-62e1-4b0d-9bfb-33d02299acac" providerId="ADAL" clId="{CBEF52B9-B0E0-445D-95AB-FCD23F57ED2A}" dt="2025-03-05T10:34:22.382" v="23291" actId="1037"/>
          <ac:spMkLst>
            <pc:docMk/>
            <pc:sldMk cId="771512677" sldId="494"/>
            <ac:spMk id="15" creationId="{F51ADF8A-6A95-A447-36B9-43A3ADD58286}"/>
          </ac:spMkLst>
        </pc:spChg>
        <pc:spChg chg="mod">
          <ac:chgData name="jerome cazes" userId="baadb215-62e1-4b0d-9bfb-33d02299acac" providerId="ADAL" clId="{CBEF52B9-B0E0-445D-95AB-FCD23F57ED2A}" dt="2025-03-05T10:33:12.351" v="23257" actId="1036"/>
          <ac:spMkLst>
            <pc:docMk/>
            <pc:sldMk cId="771512677" sldId="494"/>
            <ac:spMk id="17" creationId="{1AFD4ED9-D6EF-899E-EF04-B7D0C7C9FB67}"/>
          </ac:spMkLst>
        </pc:spChg>
        <pc:spChg chg="mod">
          <ac:chgData name="jerome cazes" userId="baadb215-62e1-4b0d-9bfb-33d02299acac" providerId="ADAL" clId="{CBEF52B9-B0E0-445D-95AB-FCD23F57ED2A}" dt="2025-02-25T16:01:55.160" v="14482" actId="1036"/>
          <ac:spMkLst>
            <pc:docMk/>
            <pc:sldMk cId="771512677" sldId="494"/>
            <ac:spMk id="19" creationId="{2FE66A0B-3C01-E52D-EC82-1142EF28B760}"/>
          </ac:spMkLst>
        </pc:spChg>
        <pc:spChg chg="mod">
          <ac:chgData name="jerome cazes" userId="baadb215-62e1-4b0d-9bfb-33d02299acac" providerId="ADAL" clId="{CBEF52B9-B0E0-445D-95AB-FCD23F57ED2A}" dt="2025-03-05T11:37:26.506" v="25000" actId="20577"/>
          <ac:spMkLst>
            <pc:docMk/>
            <pc:sldMk cId="771512677" sldId="494"/>
            <ac:spMk id="31" creationId="{4B8FFE28-5309-57D0-05C0-732B7879A632}"/>
          </ac:spMkLst>
        </pc:spChg>
        <pc:spChg chg="mod">
          <ac:chgData name="jerome cazes" userId="baadb215-62e1-4b0d-9bfb-33d02299acac" providerId="ADAL" clId="{CBEF52B9-B0E0-445D-95AB-FCD23F57ED2A}" dt="2025-03-05T11:55:03.774" v="25346" actId="20577"/>
          <ac:spMkLst>
            <pc:docMk/>
            <pc:sldMk cId="771512677" sldId="494"/>
            <ac:spMk id="32" creationId="{859E80E4-89EE-7E99-19C7-1AD603F9A077}"/>
          </ac:spMkLst>
        </pc:spChg>
        <pc:spChg chg="mod">
          <ac:chgData name="jerome cazes" userId="baadb215-62e1-4b0d-9bfb-33d02299acac" providerId="ADAL" clId="{CBEF52B9-B0E0-445D-95AB-FCD23F57ED2A}" dt="2025-03-05T11:54:10.172" v="25317" actId="1076"/>
          <ac:spMkLst>
            <pc:docMk/>
            <pc:sldMk cId="771512677" sldId="494"/>
            <ac:spMk id="33" creationId="{79381148-4F1C-4DBD-60D1-2661B8CDC859}"/>
          </ac:spMkLst>
        </pc:spChg>
        <pc:spChg chg="mod">
          <ac:chgData name="jerome cazes" userId="baadb215-62e1-4b0d-9bfb-33d02299acac" providerId="ADAL" clId="{CBEF52B9-B0E0-445D-95AB-FCD23F57ED2A}" dt="2025-03-05T10:34:22.382" v="23291" actId="1037"/>
          <ac:spMkLst>
            <pc:docMk/>
            <pc:sldMk cId="771512677" sldId="494"/>
            <ac:spMk id="34" creationId="{6C033265-F065-A8A6-0A95-D158E239E03D}"/>
          </ac:spMkLst>
        </pc:spChg>
        <pc:spChg chg="mod">
          <ac:chgData name="jerome cazes" userId="baadb215-62e1-4b0d-9bfb-33d02299acac" providerId="ADAL" clId="{CBEF52B9-B0E0-445D-95AB-FCD23F57ED2A}" dt="2025-02-22T18:01:24.049" v="1338" actId="1035"/>
          <ac:spMkLst>
            <pc:docMk/>
            <pc:sldMk cId="771512677" sldId="494"/>
            <ac:spMk id="36" creationId="{1E40232B-4D53-44DE-B769-2771882808E5}"/>
          </ac:spMkLst>
        </pc:spChg>
        <pc:picChg chg="add mod">
          <ac:chgData name="jerome cazes" userId="baadb215-62e1-4b0d-9bfb-33d02299acac" providerId="ADAL" clId="{CBEF52B9-B0E0-445D-95AB-FCD23F57ED2A}" dt="2025-02-27T08:08:55.762" v="22285"/>
          <ac:picMkLst>
            <pc:docMk/>
            <pc:sldMk cId="771512677" sldId="494"/>
            <ac:picMk id="6" creationId="{1FE37DDD-EBBC-28F4-C6D7-047732453A93}"/>
          </ac:picMkLst>
        </pc:picChg>
      </pc:sldChg>
      <pc:sldChg chg="del">
        <pc:chgData name="jerome cazes" userId="baadb215-62e1-4b0d-9bfb-33d02299acac" providerId="ADAL" clId="{CBEF52B9-B0E0-445D-95AB-FCD23F57ED2A}" dt="2025-02-23T13:50:05.517" v="11462" actId="47"/>
        <pc:sldMkLst>
          <pc:docMk/>
          <pc:sldMk cId="2580723198" sldId="497"/>
        </pc:sldMkLst>
      </pc:sldChg>
      <pc:sldChg chg="del">
        <pc:chgData name="jerome cazes" userId="baadb215-62e1-4b0d-9bfb-33d02299acac" providerId="ADAL" clId="{CBEF52B9-B0E0-445D-95AB-FCD23F57ED2A}" dt="2025-02-22T20:13:57.202" v="3884" actId="47"/>
        <pc:sldMkLst>
          <pc:docMk/>
          <pc:sldMk cId="464445072" sldId="498"/>
        </pc:sldMkLst>
      </pc:sldChg>
      <pc:sldChg chg="del">
        <pc:chgData name="jerome cazes" userId="baadb215-62e1-4b0d-9bfb-33d02299acac" providerId="ADAL" clId="{CBEF52B9-B0E0-445D-95AB-FCD23F57ED2A}" dt="2025-02-23T13:49:56.202" v="11461" actId="47"/>
        <pc:sldMkLst>
          <pc:docMk/>
          <pc:sldMk cId="4152180784" sldId="499"/>
        </pc:sldMkLst>
      </pc:sldChg>
      <pc:sldChg chg="addSp delSp modSp mod modAnim">
        <pc:chgData name="jerome cazes" userId="baadb215-62e1-4b0d-9bfb-33d02299acac" providerId="ADAL" clId="{CBEF52B9-B0E0-445D-95AB-FCD23F57ED2A}" dt="2025-02-27T08:09:08.981" v="22287"/>
        <pc:sldMkLst>
          <pc:docMk/>
          <pc:sldMk cId="2892938432" sldId="500"/>
        </pc:sldMkLst>
        <pc:spChg chg="add mod">
          <ac:chgData name="jerome cazes" userId="baadb215-62e1-4b0d-9bfb-33d02299acac" providerId="ADAL" clId="{CBEF52B9-B0E0-445D-95AB-FCD23F57ED2A}" dt="2025-02-25T15:42:59.489" v="13556" actId="114"/>
          <ac:spMkLst>
            <pc:docMk/>
            <pc:sldMk cId="2892938432" sldId="500"/>
            <ac:spMk id="2" creationId="{6A7EF931-E39D-0139-96F1-60BFD0CA3A4A}"/>
          </ac:spMkLst>
        </pc:spChg>
        <pc:spChg chg="mod">
          <ac:chgData name="jerome cazes" userId="baadb215-62e1-4b0d-9bfb-33d02299acac" providerId="ADAL" clId="{CBEF52B9-B0E0-445D-95AB-FCD23F57ED2A}" dt="2025-02-26T08:22:31.138" v="15584" actId="20577"/>
          <ac:spMkLst>
            <pc:docMk/>
            <pc:sldMk cId="2892938432" sldId="500"/>
            <ac:spMk id="9" creationId="{032CD375-5EC5-778A-F3ED-961C6B7972FD}"/>
          </ac:spMkLst>
        </pc:spChg>
        <pc:spChg chg="mod">
          <ac:chgData name="jerome cazes" userId="baadb215-62e1-4b0d-9bfb-33d02299acac" providerId="ADAL" clId="{CBEF52B9-B0E0-445D-95AB-FCD23F57ED2A}" dt="2025-02-26T08:21:58.988" v="15582" actId="21"/>
          <ac:spMkLst>
            <pc:docMk/>
            <pc:sldMk cId="2892938432" sldId="500"/>
            <ac:spMk id="10" creationId="{63AEB0DF-1461-DBDF-227C-60E37B82BF15}"/>
          </ac:spMkLst>
        </pc:spChg>
        <pc:spChg chg="mod">
          <ac:chgData name="jerome cazes" userId="baadb215-62e1-4b0d-9bfb-33d02299acac" providerId="ADAL" clId="{CBEF52B9-B0E0-445D-95AB-FCD23F57ED2A}" dt="2025-02-25T15:42:54.427" v="13555" actId="114"/>
          <ac:spMkLst>
            <pc:docMk/>
            <pc:sldMk cId="2892938432" sldId="500"/>
            <ac:spMk id="11" creationId="{5D8B6721-D971-981B-8B75-B413DACA760C}"/>
          </ac:spMkLst>
        </pc:spChg>
        <pc:spChg chg="mod">
          <ac:chgData name="jerome cazes" userId="baadb215-62e1-4b0d-9bfb-33d02299acac" providerId="ADAL" clId="{CBEF52B9-B0E0-445D-95AB-FCD23F57ED2A}" dt="2025-02-25T15:33:23.786" v="13310" actId="20577"/>
          <ac:spMkLst>
            <pc:docMk/>
            <pc:sldMk cId="2892938432" sldId="500"/>
            <ac:spMk id="35" creationId="{C9980E1C-A4DB-C74A-D566-5942CB095D32}"/>
          </ac:spMkLst>
        </pc:spChg>
        <pc:picChg chg="add mod">
          <ac:chgData name="jerome cazes" userId="baadb215-62e1-4b0d-9bfb-33d02299acac" providerId="ADAL" clId="{CBEF52B9-B0E0-445D-95AB-FCD23F57ED2A}" dt="2025-02-27T08:09:08.981" v="22287"/>
          <ac:picMkLst>
            <pc:docMk/>
            <pc:sldMk cId="2892938432" sldId="500"/>
            <ac:picMk id="5" creationId="{DD287E68-5DE6-936D-1772-D9A8750874CA}"/>
          </ac:picMkLst>
        </pc:picChg>
      </pc:sldChg>
      <pc:sldChg chg="del">
        <pc:chgData name="jerome cazes" userId="baadb215-62e1-4b0d-9bfb-33d02299acac" providerId="ADAL" clId="{CBEF52B9-B0E0-445D-95AB-FCD23F57ED2A}" dt="2025-02-22T18:09:01.109" v="1817" actId="47"/>
        <pc:sldMkLst>
          <pc:docMk/>
          <pc:sldMk cId="2346283226" sldId="501"/>
        </pc:sldMkLst>
      </pc:sldChg>
      <pc:sldChg chg="addSp delSp modSp mod setBg delAnim modAnim">
        <pc:chgData name="jerome cazes" userId="baadb215-62e1-4b0d-9bfb-33d02299acac" providerId="ADAL" clId="{CBEF52B9-B0E0-445D-95AB-FCD23F57ED2A}" dt="2025-03-05T15:09:46.475" v="26792" actId="20577"/>
        <pc:sldMkLst>
          <pc:docMk/>
          <pc:sldMk cId="3726647663" sldId="501"/>
        </pc:sldMkLst>
        <pc:spChg chg="mod">
          <ac:chgData name="jerome cazes" userId="baadb215-62e1-4b0d-9bfb-33d02299acac" providerId="ADAL" clId="{CBEF52B9-B0E0-445D-95AB-FCD23F57ED2A}" dt="2025-03-05T15:05:07.968" v="26529" actId="20577"/>
          <ac:spMkLst>
            <pc:docMk/>
            <pc:sldMk cId="3726647663" sldId="501"/>
            <ac:spMk id="5" creationId="{294FF162-C3E9-B2C7-B3BC-8759B099F3B7}"/>
          </ac:spMkLst>
        </pc:spChg>
        <pc:spChg chg="mod">
          <ac:chgData name="jerome cazes" userId="baadb215-62e1-4b0d-9bfb-33d02299acac" providerId="ADAL" clId="{CBEF52B9-B0E0-445D-95AB-FCD23F57ED2A}" dt="2025-02-23T13:49:09.180" v="11460" actId="1076"/>
          <ac:spMkLst>
            <pc:docMk/>
            <pc:sldMk cId="3726647663" sldId="501"/>
            <ac:spMk id="6" creationId="{CCCC453D-BAED-B650-1AF5-CE45BBA0D737}"/>
          </ac:spMkLst>
        </pc:spChg>
        <pc:spChg chg="mod">
          <ac:chgData name="jerome cazes" userId="baadb215-62e1-4b0d-9bfb-33d02299acac" providerId="ADAL" clId="{CBEF52B9-B0E0-445D-95AB-FCD23F57ED2A}" dt="2025-03-05T15:09:46.475" v="26792" actId="20577"/>
          <ac:spMkLst>
            <pc:docMk/>
            <pc:sldMk cId="3726647663" sldId="501"/>
            <ac:spMk id="9" creationId="{635AA139-7D43-570F-260F-4238D22BE1F6}"/>
          </ac:spMkLst>
        </pc:spChg>
        <pc:picChg chg="add mod">
          <ac:chgData name="jerome cazes" userId="baadb215-62e1-4b0d-9bfb-33d02299acac" providerId="ADAL" clId="{CBEF52B9-B0E0-445D-95AB-FCD23F57ED2A}" dt="2025-02-27T08:09:50.675" v="22293"/>
          <ac:picMkLst>
            <pc:docMk/>
            <pc:sldMk cId="3726647663" sldId="501"/>
            <ac:picMk id="3" creationId="{FDB7BC6F-D2A9-67EC-9BEB-9D9C47E5594C}"/>
          </ac:picMkLst>
        </pc:picChg>
      </pc:sldChg>
      <pc:sldChg chg="del setBg">
        <pc:chgData name="jerome cazes" userId="baadb215-62e1-4b0d-9bfb-33d02299acac" providerId="ADAL" clId="{CBEF52B9-B0E0-445D-95AB-FCD23F57ED2A}" dt="2025-02-23T13:47:57.160" v="11453" actId="47"/>
        <pc:sldMkLst>
          <pc:docMk/>
          <pc:sldMk cId="3735995593" sldId="502"/>
        </pc:sldMkLst>
      </pc:sldChg>
      <pc:sldChg chg="modSp del mod setBg">
        <pc:chgData name="jerome cazes" userId="baadb215-62e1-4b0d-9bfb-33d02299acac" providerId="ADAL" clId="{CBEF52B9-B0E0-445D-95AB-FCD23F57ED2A}" dt="2025-02-23T09:54:11.993" v="7427" actId="47"/>
        <pc:sldMkLst>
          <pc:docMk/>
          <pc:sldMk cId="3888730185" sldId="502"/>
        </pc:sldMkLst>
      </pc:sldChg>
      <pc:sldChg chg="addSp delSp modSp mod setBg delAnim modAnim">
        <pc:chgData name="jerome cazes" userId="baadb215-62e1-4b0d-9bfb-33d02299acac" providerId="ADAL" clId="{CBEF52B9-B0E0-445D-95AB-FCD23F57ED2A}" dt="2025-02-27T08:09:42.608" v="22292"/>
        <pc:sldMkLst>
          <pc:docMk/>
          <pc:sldMk cId="3942916970" sldId="503"/>
        </pc:sldMkLst>
        <pc:spChg chg="add mod">
          <ac:chgData name="jerome cazes" userId="baadb215-62e1-4b0d-9bfb-33d02299acac" providerId="ADAL" clId="{CBEF52B9-B0E0-445D-95AB-FCD23F57ED2A}" dt="2025-02-26T08:57:31.077" v="15818"/>
          <ac:spMkLst>
            <pc:docMk/>
            <pc:sldMk cId="3942916970" sldId="503"/>
            <ac:spMk id="2" creationId="{084E88F1-248F-AEDB-4E7E-1DFF697FE2BF}"/>
          </ac:spMkLst>
        </pc:spChg>
        <pc:spChg chg="mod">
          <ac:chgData name="jerome cazes" userId="baadb215-62e1-4b0d-9bfb-33d02299acac" providerId="ADAL" clId="{CBEF52B9-B0E0-445D-95AB-FCD23F57ED2A}" dt="2025-02-26T11:20:38.967" v="21460"/>
          <ac:spMkLst>
            <pc:docMk/>
            <pc:sldMk cId="3942916970" sldId="503"/>
            <ac:spMk id="9" creationId="{14F760B7-6199-AA22-C6FB-9BC16EF75479}"/>
          </ac:spMkLst>
        </pc:spChg>
        <pc:spChg chg="mod">
          <ac:chgData name="jerome cazes" userId="baadb215-62e1-4b0d-9bfb-33d02299acac" providerId="ADAL" clId="{CBEF52B9-B0E0-445D-95AB-FCD23F57ED2A}" dt="2025-02-26T11:12:57.645" v="20979" actId="20577"/>
          <ac:spMkLst>
            <pc:docMk/>
            <pc:sldMk cId="3942916970" sldId="503"/>
            <ac:spMk id="35" creationId="{6981DC3E-9C7D-54AA-CFB6-C05418BEFFF4}"/>
          </ac:spMkLst>
        </pc:spChg>
        <pc:picChg chg="add mod">
          <ac:chgData name="jerome cazes" userId="baadb215-62e1-4b0d-9bfb-33d02299acac" providerId="ADAL" clId="{CBEF52B9-B0E0-445D-95AB-FCD23F57ED2A}" dt="2025-02-27T08:09:42.608" v="22292"/>
          <ac:picMkLst>
            <pc:docMk/>
            <pc:sldMk cId="3942916970" sldId="503"/>
            <ac:picMk id="5" creationId="{ED96DA38-CAF7-389D-98C9-2D620D593F4D}"/>
          </ac:picMkLst>
        </pc:picChg>
      </pc:sldChg>
      <pc:sldChg chg="addSp delSp modSp mod ord setBg modAnim">
        <pc:chgData name="jerome cazes" userId="baadb215-62e1-4b0d-9bfb-33d02299acac" providerId="ADAL" clId="{CBEF52B9-B0E0-445D-95AB-FCD23F57ED2A}" dt="2025-03-05T10:33:41.119" v="23274" actId="14100"/>
        <pc:sldMkLst>
          <pc:docMk/>
          <pc:sldMk cId="1182158485" sldId="504"/>
        </pc:sldMkLst>
        <pc:spChg chg="mod">
          <ac:chgData name="jerome cazes" userId="baadb215-62e1-4b0d-9bfb-33d02299acac" providerId="ADAL" clId="{CBEF52B9-B0E0-445D-95AB-FCD23F57ED2A}" dt="2025-02-26T10:54:56.765" v="20744" actId="14100"/>
          <ac:spMkLst>
            <pc:docMk/>
            <pc:sldMk cId="1182158485" sldId="504"/>
            <ac:spMk id="5" creationId="{78A7FA0E-AC49-64E1-29F4-90C8875608F2}"/>
          </ac:spMkLst>
        </pc:spChg>
        <pc:spChg chg="add mod">
          <ac:chgData name="jerome cazes" userId="baadb215-62e1-4b0d-9bfb-33d02299acac" providerId="ADAL" clId="{CBEF52B9-B0E0-445D-95AB-FCD23F57ED2A}" dt="2025-02-26T11:07:43.240" v="20877" actId="1076"/>
          <ac:spMkLst>
            <pc:docMk/>
            <pc:sldMk cId="1182158485" sldId="504"/>
            <ac:spMk id="6" creationId="{D94FD24B-49DA-23E6-A3BE-43B077401CB5}"/>
          </ac:spMkLst>
        </pc:spChg>
        <pc:spChg chg="mod">
          <ac:chgData name="jerome cazes" userId="baadb215-62e1-4b0d-9bfb-33d02299acac" providerId="ADAL" clId="{CBEF52B9-B0E0-445D-95AB-FCD23F57ED2A}" dt="2025-02-25T16:21:10.348" v="15345" actId="207"/>
          <ac:spMkLst>
            <pc:docMk/>
            <pc:sldMk cId="1182158485" sldId="504"/>
            <ac:spMk id="7" creationId="{C5701C51-F9DA-C0D5-617E-0074C00A4CD8}"/>
          </ac:spMkLst>
        </pc:spChg>
        <pc:spChg chg="mod">
          <ac:chgData name="jerome cazes" userId="baadb215-62e1-4b0d-9bfb-33d02299acac" providerId="ADAL" clId="{CBEF52B9-B0E0-445D-95AB-FCD23F57ED2A}" dt="2025-02-25T16:19:28.168" v="15050" actId="207"/>
          <ac:spMkLst>
            <pc:docMk/>
            <pc:sldMk cId="1182158485" sldId="504"/>
            <ac:spMk id="15" creationId="{4B779122-761E-2C0D-7768-D55AB9E8DE72}"/>
          </ac:spMkLst>
        </pc:spChg>
        <pc:spChg chg="mod">
          <ac:chgData name="jerome cazes" userId="baadb215-62e1-4b0d-9bfb-33d02299acac" providerId="ADAL" clId="{CBEF52B9-B0E0-445D-95AB-FCD23F57ED2A}" dt="2025-03-05T10:33:41.119" v="23274" actId="14100"/>
          <ac:spMkLst>
            <pc:docMk/>
            <pc:sldMk cId="1182158485" sldId="504"/>
            <ac:spMk id="17" creationId="{CE3A4444-7DA9-0E91-0D11-9B7608EBB051}"/>
          </ac:spMkLst>
        </pc:spChg>
        <pc:spChg chg="mod">
          <ac:chgData name="jerome cazes" userId="baadb215-62e1-4b0d-9bfb-33d02299acac" providerId="ADAL" clId="{CBEF52B9-B0E0-445D-95AB-FCD23F57ED2A}" dt="2025-02-25T16:24:04.210" v="15413" actId="1038"/>
          <ac:spMkLst>
            <pc:docMk/>
            <pc:sldMk cId="1182158485" sldId="504"/>
            <ac:spMk id="21" creationId="{A200FE30-D362-A04E-868F-716122550DB8}"/>
          </ac:spMkLst>
        </pc:spChg>
        <pc:spChg chg="mod">
          <ac:chgData name="jerome cazes" userId="baadb215-62e1-4b0d-9bfb-33d02299acac" providerId="ADAL" clId="{CBEF52B9-B0E0-445D-95AB-FCD23F57ED2A}" dt="2025-02-25T16:24:20.723" v="15420" actId="1037"/>
          <ac:spMkLst>
            <pc:docMk/>
            <pc:sldMk cId="1182158485" sldId="504"/>
            <ac:spMk id="22" creationId="{62B5CD66-0E11-10F7-FBF7-D819F76B35E7}"/>
          </ac:spMkLst>
        </pc:spChg>
        <pc:spChg chg="mod">
          <ac:chgData name="jerome cazes" userId="baadb215-62e1-4b0d-9bfb-33d02299acac" providerId="ADAL" clId="{CBEF52B9-B0E0-445D-95AB-FCD23F57ED2A}" dt="2025-02-25T16:21:02.584" v="15343" actId="207"/>
          <ac:spMkLst>
            <pc:docMk/>
            <pc:sldMk cId="1182158485" sldId="504"/>
            <ac:spMk id="30" creationId="{44B71FCF-3291-4EA5-F507-A2EAB9FD85C3}"/>
          </ac:spMkLst>
        </pc:spChg>
        <pc:spChg chg="mod">
          <ac:chgData name="jerome cazes" userId="baadb215-62e1-4b0d-9bfb-33d02299acac" providerId="ADAL" clId="{CBEF52B9-B0E0-445D-95AB-FCD23F57ED2A}" dt="2025-02-26T11:07:48.009" v="20878" actId="20577"/>
          <ac:spMkLst>
            <pc:docMk/>
            <pc:sldMk cId="1182158485" sldId="504"/>
            <ac:spMk id="31" creationId="{2527D45A-E3E5-0410-BE8A-4560976CD440}"/>
          </ac:spMkLst>
        </pc:spChg>
        <pc:spChg chg="mod">
          <ac:chgData name="jerome cazes" userId="baadb215-62e1-4b0d-9bfb-33d02299acac" providerId="ADAL" clId="{CBEF52B9-B0E0-445D-95AB-FCD23F57ED2A}" dt="2025-02-26T11:08:00.763" v="20892" actId="1036"/>
          <ac:spMkLst>
            <pc:docMk/>
            <pc:sldMk cId="1182158485" sldId="504"/>
            <ac:spMk id="32" creationId="{3DCC4A98-1D15-4B54-A986-81D4F9814E0F}"/>
          </ac:spMkLst>
        </pc:spChg>
        <pc:spChg chg="mod">
          <ac:chgData name="jerome cazes" userId="baadb215-62e1-4b0d-9bfb-33d02299acac" providerId="ADAL" clId="{CBEF52B9-B0E0-445D-95AB-FCD23F57ED2A}" dt="2025-02-25T16:20:48.464" v="15342" actId="20577"/>
          <ac:spMkLst>
            <pc:docMk/>
            <pc:sldMk cId="1182158485" sldId="504"/>
            <ac:spMk id="33" creationId="{678A2C02-85FF-B0B2-4B33-4B221F0732E5}"/>
          </ac:spMkLst>
        </pc:spChg>
        <pc:picChg chg="add mod">
          <ac:chgData name="jerome cazes" userId="baadb215-62e1-4b0d-9bfb-33d02299acac" providerId="ADAL" clId="{CBEF52B9-B0E0-445D-95AB-FCD23F57ED2A}" dt="2025-02-27T08:09:04.047" v="22286"/>
          <ac:picMkLst>
            <pc:docMk/>
            <pc:sldMk cId="1182158485" sldId="504"/>
            <ac:picMk id="10" creationId="{DB803BBE-9A86-19ED-60BB-1AAD84F765B5}"/>
          </ac:picMkLst>
        </pc:picChg>
      </pc:sldChg>
      <pc:sldChg chg="addSp delSp modSp del mod setBg delAnim">
        <pc:chgData name="jerome cazes" userId="baadb215-62e1-4b0d-9bfb-33d02299acac" providerId="ADAL" clId="{CBEF52B9-B0E0-445D-95AB-FCD23F57ED2A}" dt="2025-03-05T16:26:44.508" v="27185" actId="47"/>
        <pc:sldMkLst>
          <pc:docMk/>
          <pc:sldMk cId="2212101428" sldId="505"/>
        </pc:sldMkLst>
      </pc:sldChg>
      <pc:sldChg chg="delSp modSp del mod setBg delAnim modAnim">
        <pc:chgData name="jerome cazes" userId="baadb215-62e1-4b0d-9bfb-33d02299acac" providerId="ADAL" clId="{CBEF52B9-B0E0-445D-95AB-FCD23F57ED2A}" dt="2025-03-07T10:06:16.661" v="28939" actId="47"/>
        <pc:sldMkLst>
          <pc:docMk/>
          <pc:sldMk cId="2545216984" sldId="511"/>
        </pc:sldMkLst>
        <pc:spChg chg="del mod">
          <ac:chgData name="jerome cazes" userId="baadb215-62e1-4b0d-9bfb-33d02299acac" providerId="ADAL" clId="{CBEF52B9-B0E0-445D-95AB-FCD23F57ED2A}" dt="2025-03-07T08:29:26.422" v="28281" actId="478"/>
          <ac:spMkLst>
            <pc:docMk/>
            <pc:sldMk cId="2545216984" sldId="511"/>
            <ac:spMk id="3" creationId="{B969E1F0-6885-DF87-0527-D3244E755259}"/>
          </ac:spMkLst>
        </pc:spChg>
        <pc:spChg chg="del mod">
          <ac:chgData name="jerome cazes" userId="baadb215-62e1-4b0d-9bfb-33d02299acac" providerId="ADAL" clId="{CBEF52B9-B0E0-445D-95AB-FCD23F57ED2A}" dt="2025-03-07T10:05:47.532" v="28935" actId="21"/>
          <ac:spMkLst>
            <pc:docMk/>
            <pc:sldMk cId="2545216984" sldId="511"/>
            <ac:spMk id="5" creationId="{6657F7B8-69A3-154B-712B-8B65C547C092}"/>
          </ac:spMkLst>
        </pc:spChg>
        <pc:spChg chg="mod">
          <ac:chgData name="jerome cazes" userId="baadb215-62e1-4b0d-9bfb-33d02299acac" providerId="ADAL" clId="{CBEF52B9-B0E0-445D-95AB-FCD23F57ED2A}" dt="2025-03-07T08:35:43.930" v="28579" actId="113"/>
          <ac:spMkLst>
            <pc:docMk/>
            <pc:sldMk cId="2545216984" sldId="511"/>
            <ac:spMk id="11" creationId="{EAAE59B7-0489-583F-D08B-23A9CF4FF396}"/>
          </ac:spMkLst>
        </pc:spChg>
      </pc:sldChg>
      <pc:sldChg chg="addSp modSp mod setBg">
        <pc:chgData name="jerome cazes" userId="baadb215-62e1-4b0d-9bfb-33d02299acac" providerId="ADAL" clId="{CBEF52B9-B0E0-445D-95AB-FCD23F57ED2A}" dt="2025-03-07T10:06:06.115" v="28938" actId="255"/>
        <pc:sldMkLst>
          <pc:docMk/>
          <pc:sldMk cId="2229295718" sldId="512"/>
        </pc:sldMkLst>
        <pc:spChg chg="add mod">
          <ac:chgData name="jerome cazes" userId="baadb215-62e1-4b0d-9bfb-33d02299acac" providerId="ADAL" clId="{CBEF52B9-B0E0-445D-95AB-FCD23F57ED2A}" dt="2025-03-07T10:05:54.256" v="28936"/>
          <ac:spMkLst>
            <pc:docMk/>
            <pc:sldMk cId="2229295718" sldId="512"/>
            <ac:spMk id="5" creationId="{6657F7B8-69A3-154B-712B-8B65C547C092}"/>
          </ac:spMkLst>
        </pc:spChg>
        <pc:spChg chg="mod">
          <ac:chgData name="jerome cazes" userId="baadb215-62e1-4b0d-9bfb-33d02299acac" providerId="ADAL" clId="{CBEF52B9-B0E0-445D-95AB-FCD23F57ED2A}" dt="2025-03-07T10:05:11.328" v="28908" actId="20577"/>
          <ac:spMkLst>
            <pc:docMk/>
            <pc:sldMk cId="2229295718" sldId="512"/>
            <ac:spMk id="6" creationId="{C27FFEF8-4F0A-6AEA-5137-0277CEE650E0}"/>
          </ac:spMkLst>
        </pc:spChg>
        <pc:spChg chg="mod">
          <ac:chgData name="jerome cazes" userId="baadb215-62e1-4b0d-9bfb-33d02299acac" providerId="ADAL" clId="{CBEF52B9-B0E0-445D-95AB-FCD23F57ED2A}" dt="2025-03-07T10:06:06.115" v="28938" actId="255"/>
          <ac:spMkLst>
            <pc:docMk/>
            <pc:sldMk cId="2229295718" sldId="512"/>
            <ac:spMk id="11" creationId="{EAAE59B7-0489-583F-D08B-23A9CF4FF3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C8A2-606E-4D0F-91FA-AD097BAFC76D}" type="datetimeFigureOut">
              <a:rPr lang="fr-FR" smtClean="0"/>
              <a:t>07/03/2025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4FA2-2A4B-4FC2-8859-7A03DDA17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3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08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924AF-BCF4-F5B5-902E-3772AFFF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A434CE-49C6-19F0-6CA0-1807A1C08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5D9DFE-6D6C-57BD-F141-E225E2E4E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7D63A9-A7BA-215E-FAF6-7DBCE6113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4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42FE-A73A-7C8A-F187-6C4D4558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FD1B3C-55EB-670C-9EEE-B705E7E29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BDE29F-CE29-C5D2-AFB0-2CDC7A3DE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7E288-2652-62DD-176E-9C5EA2986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5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0BC7-57F4-1F34-573C-03DBDF86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849D85-2BA1-3E95-EC82-E70C5FE3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BAB42C-A27E-F8B1-5514-30260D718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BF702C-2589-4BC5-27C0-E053D3903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89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14FE-AC8A-226C-D02D-BA9C89D1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3E9191-BD13-916A-B0AA-BA31C4945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C9BF93-DDE9-2A32-F734-1B2084400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C33194-8C4A-5DA5-E693-E0BA90F1D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3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EEC9D-76A2-ED5B-5A82-672CFFA1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1A4F80-BD16-59A1-BE1A-FDE3B888B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0BCED8-741B-9DB6-FB6E-4396A5DD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4A4979-CE2F-26D8-C0FB-0BFC1B24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80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04F3-2015-E788-0626-CA48A6CCD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BF06F7-882C-43E9-A66A-3DE6AF04F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725C37-A337-3F08-B5EB-57297A28C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AE28B1-A685-4C3A-F457-BA6E4DD47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72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751D9-A5E0-958A-278E-F031E878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31E925-C396-F1A1-7E35-A64873D8D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689B11-1BE9-2F82-044F-93FDE5389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34B79A-29FE-EFAE-34A3-C2ECD54E3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13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23C32-9411-4D89-B479-1422F396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A85DF5-FC0B-4AB9-A8EE-CA17A04A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19AC0-34A7-4929-B1E8-F155595C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E1C-52F2-40DD-9448-DF7D6B392807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02486-63B5-44C3-BAE8-28FC3CCF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E115F-E443-4937-AE2E-B6F0FF0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3AB01-2DE8-4E6A-B27C-B1AE5AC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72AF9D-6885-4D22-8782-8A0D02FE6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94B64-EF13-49EA-A09D-6CA623CD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506-DC14-4021-9044-340B97488E29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0DDA1-4934-4CDC-A8A9-0B85126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F93B7-444A-433B-AA85-C586960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62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83C7AF-2B80-4DA7-B2D9-4D96A293F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1B7944-38CC-43B9-A9F6-063137C00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942-1A0F-4AF7-A7D9-04101547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139-7F08-4FBD-B3EA-8BA434EB2F22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12996-26E3-4989-B209-D4F36113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6E13B-9C1F-4B9C-AEEF-1CA777C1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A2911-01F7-43AC-BD9B-F854BE2B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AD944-0B0E-4E74-80C0-3409E711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F63BE-2762-4062-AAFC-3F9F06C6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844-A2FD-4037-BC54-BC3BEA0E0ADE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68A13-0CCD-4A44-AAEF-A78A700E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B70B5-A0A9-4E5D-B1E5-387854E2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9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EE2D1-4A34-426B-A217-25B18F9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D5F6AF-56DB-4674-B175-66287F17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D4865-0B2B-4046-8253-2F42A223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CC7-43C4-488C-9FD0-07302704C5A2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8A742-00E8-45AC-844D-5B55AC2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9E82D-64C5-4AB9-92B7-A12EB5C6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5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F4668-67E2-4836-A33A-C7865812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D29DB-3B88-4A5D-BF9A-0214508D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2FC6A8-36AF-4745-9E4F-A00AE322A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3D983-5293-4F8B-B346-597C5A5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96B-6E9B-40CA-B96F-C4B1D16628BB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5E59B-69E9-4F86-B7F0-9C597011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EC24C8-9AC6-4247-A51F-D3DABDE0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1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3079B-88B6-4BE4-BBE9-97C42C8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042C0-572E-4DA2-B1DB-5C023B96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36812-8300-44FC-84E1-082BE7884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1EDF78-AAE4-4DE9-9608-89BD528D0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5F8C1F-6DA0-4432-8E10-47B4638A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5524C6-83CD-431D-A107-68D00AF7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1974-D0CE-4C01-A82E-AB60533AB66A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84FC64-464A-40DF-A18E-06C10074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3B1D5C-17C0-452C-BD3B-5FAA560A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4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94F26-B5D4-4CE7-8A85-CD57723A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17748B-F52F-496C-BD11-3394822C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1D21-A788-4B8D-9CD0-78CC583B12AB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D1313-09E9-41BE-AB16-5FA664C6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B3157-8A44-4564-B5B7-6F254C21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9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87DE60-70B3-4D6B-838F-389F16A7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E9BD-24E9-4538-BFB7-8BC796593A73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55B05E-1377-4789-82D3-1F35AA2C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F7FB97-6BB1-4E0B-831F-B9E43CF4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5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6F2BD-0C0A-4755-B732-D4C3399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899A8-A6B9-46F4-9F49-D4982001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2DE54C-C417-4070-A6D3-BB8628DF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7D756-88E0-42E5-AD04-F789A81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B423-8784-4560-97EE-08FEB3D3E942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0BA53A-0D1C-4EE6-9023-242A327F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35C913-FE73-4E86-AF2D-CDE888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C728-A279-4DC6-A17F-BE5F10FB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B10B1B-AB65-4966-A5C1-95F840C4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09AAA-9148-41EF-AAF7-A2E8843D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7EB65B-1C39-4556-B65B-A6D03ECD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E3-8490-4770-B78D-9CE670B3D41C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BA73A-3D9D-4794-A010-EDE1775A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E2F6C-0FDD-4C4E-858A-2D3B6699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6D55FD-B2F2-4282-AAA4-0B332DFD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365259-A640-4386-84BD-CC315A07E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1C576-B502-4B5C-AA06-3921A26D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84C1-EF59-46EC-99FF-24FFDE65E955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CE043-A41B-4BEB-862E-885E88DDA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3CA2C-F87F-4E1C-A50D-C9430FD4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08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32D7FBE-DE9F-8483-65A7-C2043234757B}"/>
              </a:ext>
            </a:extLst>
          </p:cNvPr>
          <p:cNvSpPr txBox="1"/>
          <p:nvPr/>
        </p:nvSpPr>
        <p:spPr>
          <a:xfrm>
            <a:off x="3783018" y="4990981"/>
            <a:ext cx="5682530" cy="92333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Carbones sur factures </a:t>
            </a:r>
            <a:r>
              <a:rPr lang="fr-FR" dirty="0"/>
              <a:t>est un collectif d’experts bénévoles. Ses outils sont libres et ses prestations gratuites, disponibles sur </a:t>
            </a:r>
            <a:r>
              <a:rPr lang="fr-FR" b="1" i="1" dirty="0"/>
              <a:t>carbones-factures.org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75CF73-15C4-0889-DAA5-E6AE93A7EAA0}"/>
              </a:ext>
            </a:extLst>
          </p:cNvPr>
          <p:cNvSpPr txBox="1"/>
          <p:nvPr/>
        </p:nvSpPr>
        <p:spPr>
          <a:xfrm>
            <a:off x="559398" y="1425449"/>
            <a:ext cx="10736131" cy="10567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Le pilotage de sa performance carbone* par l’entreprise </a:t>
            </a:r>
          </a:p>
          <a:p>
            <a:pPr algn="ctr">
              <a:spcAft>
                <a:spcPts val="800"/>
              </a:spcAft>
            </a:pPr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levier de compétitivité</a:t>
            </a:r>
            <a:endParaRPr lang="fr-FR" sz="2800" b="1" i="1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904742-DFD8-6290-28E3-FFF7D8A61E3A}"/>
              </a:ext>
            </a:extLst>
          </p:cNvPr>
          <p:cNvSpPr txBox="1"/>
          <p:nvPr/>
        </p:nvSpPr>
        <p:spPr>
          <a:xfrm>
            <a:off x="6391469" y="3486124"/>
            <a:ext cx="3666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*= gaz à effet de serre</a:t>
            </a:r>
            <a:endParaRPr lang="fr-FR" sz="2800" dirty="0"/>
          </a:p>
        </p:txBody>
      </p:sp>
      <p:pic>
        <p:nvPicPr>
          <p:cNvPr id="2" name="Image 1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BB926C5B-2073-935B-9FAE-1FD08973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199D0-0B81-99F5-29A1-0F0E446B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A0B262D-ADD3-4EEF-E36F-9AE141045B87}"/>
              </a:ext>
            </a:extLst>
          </p:cNvPr>
          <p:cNvSpPr txBox="1"/>
          <p:nvPr/>
        </p:nvSpPr>
        <p:spPr>
          <a:xfrm>
            <a:off x="899774" y="1760185"/>
            <a:ext cx="10976668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-La variation de la  productivité carbone </a:t>
            </a:r>
            <a:r>
              <a:rPr lang="fr-FR" sz="2000" dirty="0"/>
              <a:t>de ses ventes </a:t>
            </a:r>
          </a:p>
          <a:p>
            <a:pPr lvl="1"/>
            <a:r>
              <a:rPr lang="fr-FR" sz="2000" i="1" dirty="0"/>
              <a:t>L’entreprise gagne en productivité carbone si son contenu carbone par euro constant baisse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7498BC-05B5-B770-C0AB-C949BD34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90609F-A917-D797-C8BE-3023BFC5583E}"/>
              </a:ext>
            </a:extLst>
          </p:cNvPr>
          <p:cNvSpPr txBox="1"/>
          <p:nvPr/>
        </p:nvSpPr>
        <p:spPr>
          <a:xfrm>
            <a:off x="952304" y="369863"/>
            <a:ext cx="927691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B – Le suivi dans le temps de la performance carbone de l’entreprise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FFCAED-65FC-DDAB-FC96-61FE1593B018}"/>
              </a:ext>
            </a:extLst>
          </p:cNvPr>
          <p:cNvSpPr txBox="1"/>
          <p:nvPr/>
        </p:nvSpPr>
        <p:spPr>
          <a:xfrm>
            <a:off x="899774" y="2555353"/>
            <a:ext cx="10976668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-La variation de la compétitivité carbone de l’entreprise </a:t>
            </a:r>
            <a:r>
              <a:rPr lang="fr-FR" sz="2000" dirty="0"/>
              <a:t>(le produit de la variation des quantités vendues par l’écart de productivité carbone entre l’entreprise et son marché)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70B083-4883-451F-7A49-8ECAAAD5410A}"/>
              </a:ext>
            </a:extLst>
          </p:cNvPr>
          <p:cNvSpPr txBox="1"/>
          <p:nvPr/>
        </p:nvSpPr>
        <p:spPr>
          <a:xfrm>
            <a:off x="1427583" y="3244435"/>
            <a:ext cx="10300997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i="1" dirty="0"/>
              <a:t>Une entreprise renforce sa compétitivité carbone si elle augmente ses capacités de vente là où elle est plus productive que la moyenne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2415B1-DFBC-203B-5AAF-29AA14A8B046}"/>
              </a:ext>
            </a:extLst>
          </p:cNvPr>
          <p:cNvSpPr txBox="1"/>
          <p:nvPr/>
        </p:nvSpPr>
        <p:spPr>
          <a:xfrm>
            <a:off x="899774" y="1181270"/>
            <a:ext cx="10976668" cy="40011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Le compte carbone (et le calculateur) estime deux indicateurs de performance carbone dans le temps</a:t>
            </a:r>
          </a:p>
        </p:txBody>
      </p:sp>
      <p:pic>
        <p:nvPicPr>
          <p:cNvPr id="7" name="Image 6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BB1054EB-0BAE-EF7D-CCC0-5535A0FF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B9D5A-48FD-08A2-0E75-8E608D03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714835-EB60-740C-0007-2A5ECE44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7FFEF8-4F0A-6AEA-5137-0277CEE650E0}"/>
              </a:ext>
            </a:extLst>
          </p:cNvPr>
          <p:cNvSpPr txBox="1"/>
          <p:nvPr/>
        </p:nvSpPr>
        <p:spPr>
          <a:xfrm>
            <a:off x="952303" y="369863"/>
            <a:ext cx="10123133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C – Le taux de rendement carbone d’un projet de l’entreprise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AE59B7-0489-583F-D08B-23A9CF4FF396}"/>
              </a:ext>
            </a:extLst>
          </p:cNvPr>
          <p:cNvSpPr txBox="1"/>
          <p:nvPr/>
        </p:nvSpPr>
        <p:spPr>
          <a:xfrm>
            <a:off x="949568" y="1043048"/>
            <a:ext cx="10976668" cy="353943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En calcul économique, on résume la performance d’un projet par </a:t>
            </a:r>
            <a:r>
              <a:rPr lang="fr-FR" sz="2000" b="1" dirty="0"/>
              <a:t>son Taux de Rendement Interne </a:t>
            </a:r>
            <a:r>
              <a:rPr lang="fr-FR" sz="2000" dirty="0"/>
              <a:t>(TRI)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On calcule le TRI d’un projet à partir de la projection de ses flux de trésorerie</a:t>
            </a:r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Il donne combien le projet « rend » en plus (ou en moins) en % de l’investissement de départ</a:t>
            </a:r>
          </a:p>
          <a:p>
            <a:endParaRPr lang="fr-FR" sz="800" b="1" dirty="0"/>
          </a:p>
          <a:p>
            <a:r>
              <a:rPr lang="fr-FR" sz="2000" b="1" dirty="0"/>
              <a:t>Le taux de rendement carbone du projet </a:t>
            </a:r>
            <a:r>
              <a:rPr lang="fr-FR" sz="2000" dirty="0"/>
              <a:t>est le même indicateur en carbone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Il suffit de traduire les flux de trésorerie en carbone (par leur contenu carbone)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Le calcul du TRI donne combien le projet décarbone (ou carbone) en % du carbone investi au départ 				</a:t>
            </a:r>
          </a:p>
          <a:p>
            <a:endParaRPr lang="fr-FR" sz="800" dirty="0"/>
          </a:p>
          <a:p>
            <a:r>
              <a:rPr lang="fr-FR" sz="2000" dirty="0"/>
              <a:t>Le taux de rendement carbone estime facilement la performance carbone future d’un projet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i="1" dirty="0"/>
              <a:t>la formule TRI est dans le calculateur CSF et dans tous les tableurs</a:t>
            </a:r>
            <a:endParaRPr lang="fr-FR" sz="2000" dirty="0"/>
          </a:p>
          <a:p>
            <a:r>
              <a:rPr lang="fr-FR" sz="2000" dirty="0"/>
              <a:t>Ce taux classe tous les projets qu’envisage l’entreprise sur leur performance carbone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800" dirty="0"/>
          </a:p>
        </p:txBody>
      </p:sp>
      <p:pic>
        <p:nvPicPr>
          <p:cNvPr id="7" name="Image 6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A0836F88-2661-F6A9-A67E-179EC0B75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57F7B8-69A3-154B-712B-8B65C547C092}"/>
              </a:ext>
            </a:extLst>
          </p:cNvPr>
          <p:cNvSpPr txBox="1"/>
          <p:nvPr/>
        </p:nvSpPr>
        <p:spPr>
          <a:xfrm>
            <a:off x="1399587" y="4874921"/>
            <a:ext cx="10459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(Un taux de rendement carbone </a:t>
            </a:r>
            <a:r>
              <a:rPr lang="fr-FR" sz="2000" u="sng" dirty="0"/>
              <a:t>financier</a:t>
            </a:r>
            <a:r>
              <a:rPr lang="fr-FR" sz="2000" dirty="0"/>
              <a:t> est en construction pour classer les projets d’entreprises différentes. Il est corrigé des doubles-comptes entre partenaires d’une même filière)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6D8D5-FC97-876A-06CE-1CC1D806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4F760B7-6199-AA22-C6FB-9BC16EF75479}"/>
              </a:ext>
            </a:extLst>
          </p:cNvPr>
          <p:cNvSpPr txBox="1"/>
          <p:nvPr/>
        </p:nvSpPr>
        <p:spPr>
          <a:xfrm>
            <a:off x="838195" y="1012648"/>
            <a:ext cx="11002352" cy="43396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L’argument du carbone évité va prendre du poids et doit être travaillé, notamment dans deux cas</a:t>
            </a:r>
          </a:p>
          <a:p>
            <a:endParaRPr lang="fr-FR" sz="800" dirty="0"/>
          </a:p>
          <a:p>
            <a:r>
              <a:rPr lang="fr-FR" sz="2000" b="1" dirty="0"/>
              <a:t>Pour les produits durables,</a:t>
            </a:r>
            <a:r>
              <a:rPr lang="fr-FR" sz="2000" dirty="0"/>
              <a:t> le client intègre à son calcul l’espérance de vie moyenne du produit. L’entreprise a intérêt à la travailler.</a:t>
            </a:r>
          </a:p>
          <a:p>
            <a:pPr lvl="1"/>
            <a:r>
              <a:rPr lang="fr-FR" sz="2000" i="1" dirty="0"/>
              <a:t>Le compte de gestion carbone donne automatiquement le contenu carbone « vu du client » en divisant le contenu du produit obtenu en A par la durée de vie moyenne estimée</a:t>
            </a:r>
          </a:p>
          <a:p>
            <a:endParaRPr lang="fr-FR" sz="800" dirty="0"/>
          </a:p>
          <a:p>
            <a:r>
              <a:rPr lang="fr-FR" sz="2000" b="1" dirty="0"/>
              <a:t>Si l’entreprise vend un service ou un produit qui économisera du carbone au client</a:t>
            </a:r>
          </a:p>
          <a:p>
            <a:r>
              <a:rPr lang="fr-FR" sz="2000" dirty="0"/>
              <a:t>L’entreprise a intérêt à estimer et travailler </a:t>
            </a:r>
            <a:r>
              <a:rPr lang="fr-FR" sz="2000" b="1" dirty="0"/>
              <a:t>le rendement carbone </a:t>
            </a:r>
            <a:r>
              <a:rPr lang="fr-FR" sz="2000" dirty="0"/>
              <a:t>de son achat pour le client.</a:t>
            </a:r>
          </a:p>
          <a:p>
            <a:pPr lvl="1"/>
            <a:r>
              <a:rPr lang="fr-FR" sz="2000" i="1" dirty="0"/>
              <a:t>L’entreprise applique le compte de rendement décrit en C à l’achat de son propre service ou produit et en tire son rendement carbone « vu du client » </a:t>
            </a:r>
          </a:p>
          <a:p>
            <a:pPr lvl="1"/>
            <a:r>
              <a:rPr lang="fr-FR" sz="2000" i="1" dirty="0"/>
              <a:t>Il suffit de saisir le contenu carbone du service ou produit vendu et le gain moyen anticipé du client les années suivantes</a:t>
            </a:r>
          </a:p>
          <a:p>
            <a:pPr lvl="1"/>
            <a:endParaRPr lang="fr-FR" sz="2000" i="1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C9888-5A46-68B6-18BD-785A26EE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12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981DC3E-9C7D-54AA-CFB6-C05418BEFFF4}"/>
              </a:ext>
            </a:extLst>
          </p:cNvPr>
          <p:cNvSpPr txBox="1"/>
          <p:nvPr/>
        </p:nvSpPr>
        <p:spPr>
          <a:xfrm>
            <a:off x="838195" y="38614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D – Le carbone que le service ou le produit évite au client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4E88F1-248F-AEDB-4E7E-1DFF697FE2BF}"/>
              </a:ext>
            </a:extLst>
          </p:cNvPr>
          <p:cNvSpPr txBox="1"/>
          <p:nvPr/>
        </p:nvSpPr>
        <p:spPr>
          <a:xfrm>
            <a:off x="3991480" y="5271190"/>
            <a:ext cx="4015845" cy="369332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Démonstration du  calculateur gratuit</a:t>
            </a:r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ED96DA38-CAF7-389D-98C9-2D620D59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2EF39-1B51-08CA-BD6E-2AD6B627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94FF162-C3E9-B2C7-B3BC-8759B099F3B7}"/>
              </a:ext>
            </a:extLst>
          </p:cNvPr>
          <p:cNvSpPr txBox="1"/>
          <p:nvPr/>
        </p:nvSpPr>
        <p:spPr>
          <a:xfrm>
            <a:off x="952304" y="2386067"/>
            <a:ext cx="10976668" cy="40011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-Nous sommes à votre disposition pour aider au déploiement dans votre entreprise.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6542C-0BD0-3C5E-C9EA-A0FA5DF5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CC453D-BAED-B650-1AF5-CE45BBA0D737}"/>
              </a:ext>
            </a:extLst>
          </p:cNvPr>
          <p:cNvSpPr txBox="1"/>
          <p:nvPr/>
        </p:nvSpPr>
        <p:spPr>
          <a:xfrm>
            <a:off x="952304" y="657070"/>
            <a:ext cx="9276918" cy="154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Merci, ce webinaire est terminé.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2400" b="1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Il y a des suites possibles…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5AA139-7D43-570F-260F-4238D22BE1F6}"/>
              </a:ext>
            </a:extLst>
          </p:cNvPr>
          <p:cNvSpPr txBox="1"/>
          <p:nvPr/>
        </p:nvSpPr>
        <p:spPr>
          <a:xfrm>
            <a:off x="952304" y="2968404"/>
            <a:ext cx="10393066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-V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ous pouvez aider la préparation d’une campagne pour valoriser 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entreprises "qui transmettent" le contenu carbone de la vente au client</a:t>
            </a:r>
          </a:p>
          <a:p>
            <a:pPr algn="just">
              <a:spcAft>
                <a:spcPts val="800"/>
              </a:spcAft>
            </a:pP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</a:t>
            </a:r>
            <a:r>
              <a:rPr lang="fr-FR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Label Transmissio</a:t>
            </a:r>
            <a:r>
              <a:rPr lang="fr-F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leur donnerait des avantages notamment dans</a:t>
            </a:r>
            <a:r>
              <a:rPr lang="fr-F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les marchés publics</a:t>
            </a:r>
          </a:p>
        </p:txBody>
      </p:sp>
      <p:pic>
        <p:nvPicPr>
          <p:cNvPr id="3" name="Image 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FDB7BC6F-D2A9-67EC-9BEB-9D9C47E5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2DFB1-E892-A20C-F7F6-3580821A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18C0F9-342C-A094-4185-8DE6F5B9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2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833B70-9A7A-55F9-893A-E5B34566E6E4}"/>
              </a:ext>
            </a:extLst>
          </p:cNvPr>
          <p:cNvSpPr txBox="1"/>
          <p:nvPr/>
        </p:nvSpPr>
        <p:spPr>
          <a:xfrm>
            <a:off x="727036" y="381669"/>
            <a:ext cx="10363601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Le message du webinaire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7B08FF-7380-77E4-B5AB-9C21E181D424}"/>
              </a:ext>
            </a:extLst>
          </p:cNvPr>
          <p:cNvSpPr txBox="1"/>
          <p:nvPr/>
        </p:nvSpPr>
        <p:spPr>
          <a:xfrm>
            <a:off x="1129005" y="1589484"/>
            <a:ext cx="9961632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ea typeface="Times New Roman" panose="02020603050405020304" pitchFamily="18" charset="0"/>
              </a:rPr>
              <a:t>Le contenu carbone </a:t>
            </a:r>
            <a:r>
              <a:rPr lang="fr-FR" sz="2200" dirty="0">
                <a:effectLst/>
                <a:ea typeface="Times New Roman" panose="02020603050405020304" pitchFamily="18" charset="0"/>
              </a:rPr>
              <a:t>d’une vente </a:t>
            </a:r>
            <a:r>
              <a:rPr lang="fr-FR" sz="2200" dirty="0">
                <a:ea typeface="Times New Roman" panose="02020603050405020304" pitchFamily="18" charset="0"/>
              </a:rPr>
              <a:t>est</a:t>
            </a:r>
            <a:r>
              <a:rPr lang="fr-FR" sz="2200" dirty="0">
                <a:effectLst/>
                <a:ea typeface="Times New Roman" panose="02020603050405020304" pitchFamily="18" charset="0"/>
              </a:rPr>
              <a:t> un indicateur de compétitivité clé du 21</a:t>
            </a:r>
            <a:r>
              <a:rPr lang="fr-FR" sz="2200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fr-FR" sz="2200" dirty="0">
                <a:effectLst/>
                <a:ea typeface="Times New Roman" panose="02020603050405020304" pitchFamily="18" charset="0"/>
              </a:rPr>
              <a:t> siècle</a:t>
            </a:r>
          </a:p>
          <a:p>
            <a:pPr algn="ctr"/>
            <a:r>
              <a:rPr lang="fr-FR" sz="2200" dirty="0"/>
              <a:t>L’approche </a:t>
            </a:r>
            <a:r>
              <a:rPr lang="fr-FR" sz="2200" b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Transmission </a:t>
            </a:r>
            <a:r>
              <a:rPr lang="fr-FR" sz="22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permet à l’entreprise de piloter ce contenu avec ses comptes</a:t>
            </a:r>
            <a:endParaRPr lang="fr-FR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210C0-EF26-9565-B480-B4AB06D98932}"/>
              </a:ext>
            </a:extLst>
          </p:cNvPr>
          <p:cNvSpPr txBox="1"/>
          <p:nvPr/>
        </p:nvSpPr>
        <p:spPr>
          <a:xfrm>
            <a:off x="1129005" y="2891662"/>
            <a:ext cx="9799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L’approche Transmission est 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b="1" dirty="0"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fr-FR" sz="20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ompatible </a:t>
            </a:r>
            <a:r>
              <a:rPr lang="fr-FR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avec ce que l’entreprise fait déjà : </a:t>
            </a:r>
            <a:r>
              <a:rPr lang="fr-FR" sz="2000" dirty="0">
                <a:ea typeface="Aptos" panose="020B0004020202020204" pitchFamily="34" charset="0"/>
                <a:cs typeface="Aptos" panose="020B0004020202020204" pitchFamily="34" charset="0"/>
              </a:rPr>
              <a:t>méthode</a:t>
            </a:r>
            <a:r>
              <a:rPr lang="fr-FR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comptable et carbone</a:t>
            </a:r>
            <a:endParaRPr lang="fr-FR" sz="20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Assise sur les données officielles </a:t>
            </a:r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comptes nationaux carbone INSEE-MTE et données ADEME, trajectoire nationale bas carbone)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nternationale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nventée à Harvard et Oxford, améliorée en Allemagne puis en France, promue par une communauté autour de l'E-</a:t>
            </a:r>
            <a:r>
              <a:rPr lang="fr-FR" sz="2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Institute.</a:t>
            </a:r>
            <a:endParaRPr lang="fr-FR" sz="20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840FFB24-3FCA-3F7F-A73C-8F348F03E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56C50-04A5-C256-1B99-17FC15AE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716EC7-880B-E0D3-01C0-8B434572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3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ECF19D8-E2AF-CCD8-C618-F50D039AAB89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Une performance carbone de plus en plus valorisable commercialement</a:t>
            </a:r>
            <a:endParaRPr lang="fr-FR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1FFFB1-66EB-5971-BC39-7C4DF0B17291}"/>
              </a:ext>
            </a:extLst>
          </p:cNvPr>
          <p:cNvSpPr txBox="1"/>
          <p:nvPr/>
        </p:nvSpPr>
        <p:spPr>
          <a:xfrm>
            <a:off x="727036" y="1005982"/>
            <a:ext cx="109692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 stock croissant dans l’atmosphère de GES (ou « carbone ») menace le vivant et l’humanité. </a:t>
            </a:r>
          </a:p>
          <a:p>
            <a:r>
              <a:rPr lang="fr-FR" sz="2000" dirty="0"/>
              <a:t>D’où l’objectif international de </a:t>
            </a:r>
            <a:r>
              <a:rPr lang="fr-FR" sz="2000" b="1" dirty="0"/>
              <a:t>décarboner =</a:t>
            </a:r>
            <a:r>
              <a:rPr lang="fr-FR" sz="2000" dirty="0"/>
              <a:t> </a:t>
            </a:r>
            <a:r>
              <a:rPr lang="fr-FR" sz="2000" b="1" dirty="0"/>
              <a:t>réduire le flux de carbone vers l’atmosphère</a:t>
            </a:r>
          </a:p>
          <a:p>
            <a:endParaRPr lang="fr-FR" sz="2000" b="1" dirty="0"/>
          </a:p>
          <a:p>
            <a:r>
              <a:rPr lang="fr-FR" sz="2000" b="1" dirty="0"/>
              <a:t>Conséquences pour l’entreprise :</a:t>
            </a:r>
          </a:p>
          <a:p>
            <a:endParaRPr lang="fr-FR" sz="800" dirty="0"/>
          </a:p>
          <a:p>
            <a:r>
              <a:rPr lang="fr-FR" sz="2000" dirty="0"/>
              <a:t>Le carbone va être de plus en plus coûteux et « mal vu ». </a:t>
            </a:r>
            <a:r>
              <a:rPr lang="fr-FR" sz="2000" b="1" dirty="0"/>
              <a:t>Le contenu carbone d’une offre </a:t>
            </a:r>
            <a:r>
              <a:rPr lang="fr-FR" sz="2000" dirty="0"/>
              <a:t>devient une qualité client qui aide à </a:t>
            </a:r>
            <a:r>
              <a:rPr lang="fr-FR" sz="2000" b="1" dirty="0"/>
              <a:t>vendre plus, plus cher, plus longtemps</a:t>
            </a:r>
            <a:endParaRPr lang="fr-FR" sz="2000" dirty="0"/>
          </a:p>
          <a:p>
            <a:endParaRPr lang="fr-FR" sz="2000" b="1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Une performance facile à comprendre par le client </a:t>
            </a:r>
            <a:r>
              <a:rPr lang="fr-FR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= c’est le total des émissions qu’a nécessité la production de ce qu’il achète (bien ou service)</a:t>
            </a:r>
          </a:p>
          <a:p>
            <a:r>
              <a:rPr lang="fr-FR" sz="2000" b="1" kern="100" dirty="0">
                <a:cs typeface="Times New Roman" panose="02020603050405020304" pitchFamily="18" charset="0"/>
              </a:rPr>
              <a:t>-A transmettre si le client la demande </a:t>
            </a:r>
            <a:r>
              <a:rPr lang="fr-FR" sz="2000" kern="100" dirty="0">
                <a:cs typeface="Times New Roman" panose="02020603050405020304" pitchFamily="18" charset="0"/>
              </a:rPr>
              <a:t>(de plus en plus d’entreprises et de collectivités)</a:t>
            </a:r>
          </a:p>
          <a:p>
            <a:r>
              <a:rPr lang="fr-FR" sz="2000" b="1" kern="100" dirty="0">
                <a:cs typeface="Times New Roman" panose="02020603050405020304" pitchFamily="18" charset="0"/>
              </a:rPr>
              <a:t>-A transmettre aussi si le client ne la demande pas</a:t>
            </a:r>
          </a:p>
          <a:p>
            <a:r>
              <a:rPr lang="fr-FR" sz="2000" b="1" kern="100" dirty="0">
                <a:cs typeface="Times New Roman" panose="02020603050405020304" pitchFamily="18" charset="0"/>
              </a:rPr>
              <a:t>	-</a:t>
            </a:r>
            <a:r>
              <a:rPr lang="fr-FR" sz="2000" kern="100" dirty="0">
                <a:cs typeface="Times New Roman" panose="02020603050405020304" pitchFamily="18" charset="0"/>
              </a:rPr>
              <a:t>Une qualité supplémentaire et encore rare dans beaucoup de secteurs</a:t>
            </a:r>
          </a:p>
          <a:p>
            <a:r>
              <a:rPr lang="fr-FR" sz="2000" kern="100" dirty="0">
                <a:cs typeface="Times New Roman" panose="02020603050405020304" pitchFamily="18" charset="0"/>
              </a:rPr>
              <a:t>	-Une veille gratuite de la compétitivité carbone de l’entreprise</a:t>
            </a:r>
          </a:p>
          <a:p>
            <a:r>
              <a:rPr lang="fr-FR" sz="2000" kern="100" dirty="0"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E5B5F39E-4DD6-656D-0DFE-88A5831F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B40DB-0CF2-5F4F-018F-B80B5388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001022-2C36-FBC0-749B-3ACD96EE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112" y="5874347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>
                <a:solidFill>
                  <a:schemeClr val="tx1"/>
                </a:solidFill>
              </a:r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28F50-3766-A0BF-D3E9-9E19B6DB52E2}"/>
              </a:ext>
            </a:extLst>
          </p:cNvPr>
          <p:cNvSpPr txBox="1"/>
          <p:nvPr/>
        </p:nvSpPr>
        <p:spPr>
          <a:xfrm>
            <a:off x="881341" y="484242"/>
            <a:ext cx="10613971" cy="49212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Des indicateurs de performance carbone obtenus à moyens constants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271C77-F362-30B8-693C-577B5949E539}"/>
              </a:ext>
            </a:extLst>
          </p:cNvPr>
          <p:cNvSpPr txBox="1"/>
          <p:nvPr/>
        </p:nvSpPr>
        <p:spPr>
          <a:xfrm>
            <a:off x="881340" y="2246253"/>
            <a:ext cx="1042931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Le  contenu carbone d’une vente </a:t>
            </a:r>
            <a:r>
              <a:rPr lang="fr-FR" sz="2000" dirty="0"/>
              <a:t>est mesuré par </a:t>
            </a:r>
            <a:r>
              <a:rPr lang="fr-FR" sz="2000" b="1" dirty="0"/>
              <a:t>le compte carbone annuel </a:t>
            </a:r>
            <a:r>
              <a:rPr lang="fr-FR" sz="2000" dirty="0"/>
              <a:t>de l’entreprise tiré de son compte de résultat (A). Le compte carbone annuel suit aussi l’évolution dans le temps de la compétitivité carbone de l’entreprise</a:t>
            </a:r>
            <a:r>
              <a:rPr lang="fr-FR" sz="2000" b="1" dirty="0"/>
              <a:t> </a:t>
            </a:r>
            <a:r>
              <a:rPr lang="fr-FR" sz="2000" dirty="0"/>
              <a:t>(B).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93BF07-66F8-6DFA-46F5-C1872BBAF415}"/>
              </a:ext>
            </a:extLst>
          </p:cNvPr>
          <p:cNvSpPr txBox="1"/>
          <p:nvPr/>
        </p:nvSpPr>
        <p:spPr>
          <a:xfrm>
            <a:off x="881340" y="3413039"/>
            <a:ext cx="1069794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Le taux de rendement carbone d’un projet </a:t>
            </a:r>
            <a:r>
              <a:rPr lang="fr-FR" sz="2000" dirty="0"/>
              <a:t>(sa performance carbone) est mesuré par ses flux monétaires traduits en carbone par leur contenu carbone (C). La même approche donne aussi le taux de rendement carbone « vu du client » d’un bien ou d’un service (D).</a:t>
            </a:r>
          </a:p>
        </p:txBody>
      </p:sp>
      <p:pic>
        <p:nvPicPr>
          <p:cNvPr id="13" name="Image 1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301D950A-D136-A91A-22C7-BE1CA5C9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0056ED-B492-102E-92D4-75181F37B3FB}"/>
              </a:ext>
            </a:extLst>
          </p:cNvPr>
          <p:cNvSpPr txBox="1"/>
          <p:nvPr/>
        </p:nvSpPr>
        <p:spPr>
          <a:xfrm>
            <a:off x="881340" y="1366410"/>
            <a:ext cx="10697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Pour la grande majorité des TPE PME le pilotage 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 demande que </a:t>
            </a:r>
            <a:r>
              <a:rPr lang="fr-FR" sz="2000" b="1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2/3 heures par an </a:t>
            </a:r>
            <a:r>
              <a:rPr lang="fr-FR" sz="20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avec les mêmes compétences internes que pour la production des indicateurs de la performance de gestion</a:t>
            </a:r>
          </a:p>
        </p:txBody>
      </p:sp>
    </p:spTree>
    <p:extLst>
      <p:ext uri="{BB962C8B-B14F-4D97-AF65-F5344CB8AC3E}">
        <p14:creationId xmlns:p14="http://schemas.microsoft.com/office/powerpoint/2010/main" val="1942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A514A-DD34-85FE-8474-665BEA4A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1AFD4ED9-D6EF-899E-EF04-B7D0C7C9FB67}"/>
              </a:ext>
            </a:extLst>
          </p:cNvPr>
          <p:cNvSpPr txBox="1"/>
          <p:nvPr/>
        </p:nvSpPr>
        <p:spPr>
          <a:xfrm>
            <a:off x="4350737" y="4280112"/>
            <a:ext cx="315276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2000" b="1" dirty="0"/>
              <a:t>COMPTE CARBONE ANNUEL</a:t>
            </a:r>
          </a:p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6AE297-5DFF-9C88-6A63-0734A6E2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B230B7-6C50-8485-E586-812677EAD6D7}"/>
              </a:ext>
            </a:extLst>
          </p:cNvPr>
          <p:cNvSpPr txBox="1"/>
          <p:nvPr/>
        </p:nvSpPr>
        <p:spPr>
          <a:xfrm>
            <a:off x="889084" y="3720565"/>
            <a:ext cx="161131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Fournisseurs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DE83016-7164-A71D-B310-960B0DBF1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8182" y="4483795"/>
            <a:ext cx="870290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63737C49-AD51-6588-B949-5E4F32ECA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590946" y="3736165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1ADF8A-6A95-A447-36B9-43A3ADD58286}"/>
              </a:ext>
            </a:extLst>
          </p:cNvPr>
          <p:cNvSpPr txBox="1"/>
          <p:nvPr/>
        </p:nvSpPr>
        <p:spPr>
          <a:xfrm>
            <a:off x="4529872" y="2700115"/>
            <a:ext cx="2815001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Emission de l’entreprise vers l’atmosphère*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E79D27-6ACA-68EE-52C9-93D19924746B}"/>
              </a:ext>
            </a:extLst>
          </p:cNvPr>
          <p:cNvSpPr txBox="1"/>
          <p:nvPr/>
        </p:nvSpPr>
        <p:spPr>
          <a:xfrm>
            <a:off x="8729658" y="4108613"/>
            <a:ext cx="139471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Ventes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B65A2384-C474-77E4-B326-E9F0B3C0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8739" y="4474464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E66A0B-3C01-E52D-EC82-1142EF28B760}"/>
              </a:ext>
            </a:extLst>
          </p:cNvPr>
          <p:cNvSpPr txBox="1"/>
          <p:nvPr/>
        </p:nvSpPr>
        <p:spPr>
          <a:xfrm>
            <a:off x="976637" y="4219928"/>
            <a:ext cx="139471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achats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13129B-ED80-AE0A-CF10-4B9637BA114E}"/>
              </a:ext>
            </a:extLst>
          </p:cNvPr>
          <p:cNvSpPr txBox="1"/>
          <p:nvPr/>
        </p:nvSpPr>
        <p:spPr>
          <a:xfrm>
            <a:off x="8881613" y="3600588"/>
            <a:ext cx="109081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Clients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B8FFE28-5309-57D0-05C0-732B7879A632}"/>
              </a:ext>
            </a:extLst>
          </p:cNvPr>
          <p:cNvSpPr txBox="1"/>
          <p:nvPr/>
        </p:nvSpPr>
        <p:spPr>
          <a:xfrm>
            <a:off x="727035" y="381669"/>
            <a:ext cx="10969245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A - Le contenu carbone des ventes est calculé par le compte carbone annuel  </a:t>
            </a:r>
            <a:endParaRPr lang="fr-FR" sz="2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9E80E4-89EE-7E99-19C7-1AD603F9A077}"/>
              </a:ext>
            </a:extLst>
          </p:cNvPr>
          <p:cNvSpPr txBox="1"/>
          <p:nvPr/>
        </p:nvSpPr>
        <p:spPr>
          <a:xfrm>
            <a:off x="727034" y="1814728"/>
            <a:ext cx="10969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 compte carbone ventile les carbones de production (le contenu carbone des achats (1) et les émissions de l’entreprise vers l’atmosphère (2) entre les contenus carbone des ventes aux clients. </a:t>
            </a:r>
          </a:p>
          <a:p>
            <a:pPr lvl="1"/>
            <a:endParaRPr lang="fr-FR" sz="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9381148-4F1C-4DBD-60D1-2661B8CDC859}"/>
              </a:ext>
            </a:extLst>
          </p:cNvPr>
          <p:cNvSpPr txBox="1"/>
          <p:nvPr/>
        </p:nvSpPr>
        <p:spPr>
          <a:xfrm>
            <a:off x="727035" y="982978"/>
            <a:ext cx="1056580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L’entreprise construit son compte carbone à partir de son compte de résultat. En cas d’activités différentes, elle tient un compte carbone par activité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033265-F065-A8A6-0A95-D158E239E03D}"/>
              </a:ext>
            </a:extLst>
          </p:cNvPr>
          <p:cNvSpPr txBox="1"/>
          <p:nvPr/>
        </p:nvSpPr>
        <p:spPr>
          <a:xfrm>
            <a:off x="7423923" y="28417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E40232B-4D53-44DE-B769-2771882808E5}"/>
              </a:ext>
            </a:extLst>
          </p:cNvPr>
          <p:cNvSpPr txBox="1"/>
          <p:nvPr/>
        </p:nvSpPr>
        <p:spPr>
          <a:xfrm>
            <a:off x="2408509" y="427953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6B63524-CD35-0CFA-FA4B-9464DAE363C1}"/>
              </a:ext>
            </a:extLst>
          </p:cNvPr>
          <p:cNvSpPr txBox="1"/>
          <p:nvPr/>
        </p:nvSpPr>
        <p:spPr>
          <a:xfrm>
            <a:off x="10124377" y="42009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6" name="Image 5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1FE37DDD-EBBC-28F4-C6D7-04773245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2" grpId="0" animBg="1"/>
      <p:bldP spid="15" grpId="0" animBg="1"/>
      <p:bldP spid="7" grpId="0" animBg="1"/>
      <p:bldP spid="14" grpId="0" animBg="1"/>
      <p:bldP spid="19" grpId="0" animBg="1"/>
      <p:bldP spid="20" grpId="0" animBg="1"/>
      <p:bldP spid="33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EE4F6-1958-EB6F-2F77-112E162B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CE3A4444-7DA9-0E91-0D11-9B7608EBB051}"/>
              </a:ext>
            </a:extLst>
          </p:cNvPr>
          <p:cNvSpPr txBox="1"/>
          <p:nvPr/>
        </p:nvSpPr>
        <p:spPr>
          <a:xfrm>
            <a:off x="4317557" y="4140147"/>
            <a:ext cx="318594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2000" b="1" dirty="0"/>
              <a:t>COMPTE CARBONE ANNUEL</a:t>
            </a:r>
          </a:p>
          <a:p>
            <a:endParaRPr lang="fr-FR" sz="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DB5F61-A30B-A835-6DB3-4E79FBB0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D52DE3-2FA3-67D5-F150-448D283C5F33}"/>
              </a:ext>
            </a:extLst>
          </p:cNvPr>
          <p:cNvSpPr txBox="1"/>
          <p:nvPr/>
        </p:nvSpPr>
        <p:spPr>
          <a:xfrm>
            <a:off x="889084" y="3334485"/>
            <a:ext cx="161131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Fournisseurs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31D7AD2-7E4F-1000-8FC3-17B52377D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8182" y="4483795"/>
            <a:ext cx="870290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658285F-D170-608D-B368-2F3F21774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30911" y="3652186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4BDB891-84BC-8D2C-7F27-28BDAEC34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942969" y="5045470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779122-761E-2C0D-7768-D55AB9E8DE72}"/>
              </a:ext>
            </a:extLst>
          </p:cNvPr>
          <p:cNvSpPr txBox="1"/>
          <p:nvPr/>
        </p:nvSpPr>
        <p:spPr>
          <a:xfrm>
            <a:off x="4688499" y="2700115"/>
            <a:ext cx="2815001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Emission de l’entreprise vers l’atmosphère*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701C51-F9DA-C0D5-617E-0074C00A4CD8}"/>
              </a:ext>
            </a:extLst>
          </p:cNvPr>
          <p:cNvSpPr txBox="1"/>
          <p:nvPr/>
        </p:nvSpPr>
        <p:spPr>
          <a:xfrm>
            <a:off x="8729658" y="4108613"/>
            <a:ext cx="139471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Ventes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E73BA9B-3084-BB2F-AD53-D6A0CBC8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8739" y="4474464"/>
            <a:ext cx="697276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BFD23A-98D9-9EE1-8DC1-97692F779CA1}"/>
              </a:ext>
            </a:extLst>
          </p:cNvPr>
          <p:cNvSpPr txBox="1"/>
          <p:nvPr/>
        </p:nvSpPr>
        <p:spPr>
          <a:xfrm>
            <a:off x="976637" y="3833848"/>
            <a:ext cx="139471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Contenu des achats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79654D-1212-1DCE-E22B-D8263CB4F07A}"/>
              </a:ext>
            </a:extLst>
          </p:cNvPr>
          <p:cNvSpPr txBox="1"/>
          <p:nvPr/>
        </p:nvSpPr>
        <p:spPr>
          <a:xfrm>
            <a:off x="8881613" y="3600588"/>
            <a:ext cx="109081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Clients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00FE30-D362-A04E-868F-716122550DB8}"/>
              </a:ext>
            </a:extLst>
          </p:cNvPr>
          <p:cNvSpPr txBox="1"/>
          <p:nvPr/>
        </p:nvSpPr>
        <p:spPr>
          <a:xfrm>
            <a:off x="2809097" y="4679015"/>
            <a:ext cx="1477133" cy="3231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/>
              <a:t>Achats courants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B5CD66-0E11-10F7-FBF7-D819F76B35E7}"/>
              </a:ext>
            </a:extLst>
          </p:cNvPr>
          <p:cNvSpPr txBox="1"/>
          <p:nvPr/>
        </p:nvSpPr>
        <p:spPr>
          <a:xfrm rot="1832778">
            <a:off x="2896764" y="5578445"/>
            <a:ext cx="1502211" cy="3231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/>
              <a:t>immobilisations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1030E957-8D6D-66CA-42F3-3283988F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14048">
            <a:off x="3111303" y="5398063"/>
            <a:ext cx="1168208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A9E8B4-681F-8D96-B8BC-AA716D01C389}"/>
              </a:ext>
            </a:extLst>
          </p:cNvPr>
          <p:cNvSpPr txBox="1"/>
          <p:nvPr/>
        </p:nvSpPr>
        <p:spPr>
          <a:xfrm>
            <a:off x="5443847" y="4892354"/>
            <a:ext cx="169245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/>
              <a:t>Dotations aux amortissements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4B71FCF-3291-4EA5-F507-A2EAB9FD85C3}"/>
              </a:ext>
            </a:extLst>
          </p:cNvPr>
          <p:cNvSpPr txBox="1"/>
          <p:nvPr/>
        </p:nvSpPr>
        <p:spPr>
          <a:xfrm>
            <a:off x="4683357" y="5452842"/>
            <a:ext cx="2815001" cy="707886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 CARBONE PAS ENCORE TRANSMIS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527D45A-E3E5-0410-BE8A-4560976CD440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Deux enrichissements    au compte de gestion carbone</a:t>
            </a:r>
            <a:endParaRPr lang="fr-FR" sz="2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CC4A98-1D15-4B54-A986-81D4F9814E0F}"/>
              </a:ext>
            </a:extLst>
          </p:cNvPr>
          <p:cNvSpPr txBox="1"/>
          <p:nvPr/>
        </p:nvSpPr>
        <p:spPr>
          <a:xfrm>
            <a:off x="727036" y="1193439"/>
            <a:ext cx="10969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Une donnée publique remplace les contenus carbone non transmis par des fournisseurs</a:t>
            </a:r>
          </a:p>
          <a:p>
            <a:pPr lvl="1"/>
            <a:endParaRPr lang="fr-FR" sz="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78A2C02-85FF-B0B2-4B33-4B221F0732E5}"/>
              </a:ext>
            </a:extLst>
          </p:cNvPr>
          <p:cNvSpPr txBox="1"/>
          <p:nvPr/>
        </p:nvSpPr>
        <p:spPr>
          <a:xfrm>
            <a:off x="727036" y="1710943"/>
            <a:ext cx="1056580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On suit les allocations par exercice du compte de résultat.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4DE7B26-5D91-1818-0D51-8255ABA6BFAE}"/>
              </a:ext>
            </a:extLst>
          </p:cNvPr>
          <p:cNvSpPr txBox="1"/>
          <p:nvPr/>
        </p:nvSpPr>
        <p:spPr>
          <a:xfrm>
            <a:off x="7582550" y="28417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7D9932B-DB8C-4F6E-4970-BA42A28CC218}"/>
              </a:ext>
            </a:extLst>
          </p:cNvPr>
          <p:cNvSpPr txBox="1"/>
          <p:nvPr/>
        </p:nvSpPr>
        <p:spPr>
          <a:xfrm>
            <a:off x="2408509" y="427953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4F64CAD-23D6-0F76-A67B-AC5C7307517D}"/>
              </a:ext>
            </a:extLst>
          </p:cNvPr>
          <p:cNvSpPr txBox="1"/>
          <p:nvPr/>
        </p:nvSpPr>
        <p:spPr>
          <a:xfrm>
            <a:off x="10124377" y="42009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A7FA0E-AC49-64E1-29F4-90C8875608F2}"/>
              </a:ext>
            </a:extLst>
          </p:cNvPr>
          <p:cNvSpPr txBox="1"/>
          <p:nvPr/>
        </p:nvSpPr>
        <p:spPr>
          <a:xfrm>
            <a:off x="989699" y="4594397"/>
            <a:ext cx="1381657" cy="707886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Ou donnée publique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4FD24B-49DA-23E6-A3BE-43B077401CB5}"/>
              </a:ext>
            </a:extLst>
          </p:cNvPr>
          <p:cNvSpPr txBox="1"/>
          <p:nvPr/>
        </p:nvSpPr>
        <p:spPr>
          <a:xfrm>
            <a:off x="1524000" y="387316"/>
            <a:ext cx="2290077" cy="461665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enrichissements</a:t>
            </a:r>
          </a:p>
        </p:txBody>
      </p:sp>
      <p:pic>
        <p:nvPicPr>
          <p:cNvPr id="10" name="Image 9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DB803BBE-9A86-19ED-60BB-1AAD84F7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 animBg="1"/>
      <p:bldP spid="23" grpId="0" animBg="1"/>
      <p:bldP spid="24" grpId="0"/>
      <p:bldP spid="30" grpId="0" animBg="1"/>
      <p:bldP spid="3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1242D-52AC-702D-4A87-5354FCFA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92EA72-30D7-F354-6F3F-16F75858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7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9980E1C-A4DB-C74A-D566-5942CB095D32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1- Le calcul du contenu carbone des achats privilégie la transmission du fournisseur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2CD375-5EC5-778A-F3ED-961C6B7972FD}"/>
              </a:ext>
            </a:extLst>
          </p:cNvPr>
          <p:cNvSpPr txBox="1"/>
          <p:nvPr/>
        </p:nvSpPr>
        <p:spPr>
          <a:xfrm>
            <a:off x="696885" y="1036926"/>
            <a:ext cx="106024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Pour tous ses achats, l’entreprise additionne le contenu carbone transmis par le fournisseur</a:t>
            </a:r>
          </a:p>
          <a:p>
            <a:r>
              <a:rPr lang="fr-FR" sz="2000" dirty="0"/>
              <a:t>Elle relance périodiquement les fournisseurs sans contenu MAIS sans être gênée par un manque : </a:t>
            </a:r>
          </a:p>
          <a:p>
            <a:r>
              <a:rPr lang="fr-FR" sz="2000" dirty="0"/>
              <a:t>Une donnée publique ou le calculateur remplace les contenus manquants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Donnée ADEME ou INSEE (comptes carbones nationaux par branche), prise à la source, via un conseil ou un outil (calculateurs CSF,  MyCityCO2, Société nouvelle…)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Augmentées d’un coefficient de prudence </a:t>
            </a:r>
          </a:p>
          <a:p>
            <a:pPr lvl="1"/>
            <a:r>
              <a:rPr lang="fr-FR" sz="2000" dirty="0">
                <a:solidFill>
                  <a:prstClr val="black"/>
                </a:solidFill>
              </a:rPr>
              <a:t>	(</a:t>
            </a:r>
            <a:r>
              <a:rPr lang="fr-FR" sz="2000" dirty="0"/>
              <a:t>+20% pour la méthode CSF : intègre l’écart à la moyenne et encourage à transmettre)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8B6721-D971-981B-8B75-B413DACA760C}"/>
              </a:ext>
            </a:extLst>
          </p:cNvPr>
          <p:cNvSpPr txBox="1"/>
          <p:nvPr/>
        </p:nvSpPr>
        <p:spPr>
          <a:xfrm>
            <a:off x="727036" y="4098174"/>
            <a:ext cx="10999391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FR" sz="2000" i="1" dirty="0">
                <a:solidFill>
                  <a:prstClr val="black"/>
                </a:solidFill>
              </a:rPr>
              <a:t>Une entreprise déjà en protocole carbone* ajoute d’éventuels postes écartés dans le scope 3 amont (avec le calculateur) et le coefficient de prudence pour les contenus qui ne viennent pas du fournisseur.</a:t>
            </a:r>
          </a:p>
          <a:p>
            <a:pPr lvl="0" algn="ctr"/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AEB0DF-1461-DBDF-227C-60E37B82BF15}"/>
              </a:ext>
            </a:extLst>
          </p:cNvPr>
          <p:cNvSpPr txBox="1"/>
          <p:nvPr/>
        </p:nvSpPr>
        <p:spPr>
          <a:xfrm>
            <a:off x="1727164" y="3262290"/>
            <a:ext cx="873767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endParaRPr lang="fr-FR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7EF931-E39D-0139-96F1-60BFD0CA3A4A}"/>
              </a:ext>
            </a:extLst>
          </p:cNvPr>
          <p:cNvSpPr txBox="1"/>
          <p:nvPr/>
        </p:nvSpPr>
        <p:spPr>
          <a:xfrm>
            <a:off x="5286741" y="4859032"/>
            <a:ext cx="5480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/>
              <a:t>*GHG Protocol, Bilan Carbone </a:t>
            </a:r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DD287E68-5DE6-936D-1772-D9A87508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99263-E569-096C-A3A8-49781DA8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41E85C-038C-5A74-7CD0-A2A6E611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8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A1D819-794D-000A-E3EE-6C20FC0919E4}"/>
              </a:ext>
            </a:extLst>
          </p:cNvPr>
          <p:cNvSpPr txBox="1"/>
          <p:nvPr/>
        </p:nvSpPr>
        <p:spPr>
          <a:xfrm>
            <a:off x="838194" y="386146"/>
            <a:ext cx="10776187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2- Le calcul de l’émission de l’entreprise vers l’atmosphère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FB1A6D-DDFB-E8A0-665A-16E05D26ED7C}"/>
              </a:ext>
            </a:extLst>
          </p:cNvPr>
          <p:cNvSpPr txBox="1"/>
          <p:nvPr/>
        </p:nvSpPr>
        <p:spPr>
          <a:xfrm>
            <a:off x="838193" y="1141121"/>
            <a:ext cx="1037915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2000" dirty="0"/>
              <a:t>Pour la plupart des entreprises (notamment celles de service) les émissions directes viennent </a:t>
            </a:r>
            <a:r>
              <a:rPr lang="fr-FR" sz="2000" b="1" dirty="0"/>
              <a:t>des combustibles qu’elles brulent </a:t>
            </a:r>
            <a:r>
              <a:rPr lang="fr-FR" sz="2000" dirty="0"/>
              <a:t>: elles sont déjà comptées en 1- dans les achats</a:t>
            </a:r>
          </a:p>
          <a:p>
            <a:pPr algn="just">
              <a:spcAft>
                <a:spcPts val="800"/>
              </a:spcAft>
            </a:pPr>
            <a:r>
              <a:rPr lang="fr-FR" sz="2000" dirty="0"/>
              <a:t>Les entreprises de certaines branches (chimie, élevage, production de combustibles…) ont d’autres émissions directes à évaluer par expert selon le scope 1 d’un protocole carbone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0F326D-886C-82E9-0DD4-D417D37E5404}"/>
              </a:ext>
            </a:extLst>
          </p:cNvPr>
          <p:cNvSpPr txBox="1"/>
          <p:nvPr/>
        </p:nvSpPr>
        <p:spPr>
          <a:xfrm>
            <a:off x="838193" y="3983298"/>
            <a:ext cx="10999391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FR" sz="2000" i="1" dirty="0">
                <a:solidFill>
                  <a:prstClr val="black"/>
                </a:solidFill>
              </a:rPr>
              <a:t>Une entreprise déjà en protocole carbone* reprend son scope 1.</a:t>
            </a:r>
          </a:p>
          <a:p>
            <a:pPr lvl="0"/>
            <a:r>
              <a:rPr lang="fr-FR" sz="2000" i="1" dirty="0">
                <a:solidFill>
                  <a:prstClr val="black"/>
                </a:solidFill>
              </a:rPr>
              <a:t>A noter que ni le scope 3 aval ni les trajets des collaborateurs ne sont à reprendre, voir B</a:t>
            </a:r>
          </a:p>
          <a:p>
            <a:pPr lvl="0" algn="ctr"/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8B1A87C6-CB4C-0D40-077B-1B95A31F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0E47F-A030-7BC7-978A-04F52481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DD6757F-7AAD-4470-9A84-929F14BE33D6}"/>
              </a:ext>
            </a:extLst>
          </p:cNvPr>
          <p:cNvSpPr txBox="1"/>
          <p:nvPr/>
        </p:nvSpPr>
        <p:spPr>
          <a:xfrm>
            <a:off x="838195" y="1063448"/>
            <a:ext cx="11002352" cy="32316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Le principe : chaque client reçoit la part du contenu de production (1 + 2) nécessitée par ce qu’il achète</a:t>
            </a:r>
          </a:p>
          <a:p>
            <a:endParaRPr lang="fr-FR" sz="800" dirty="0"/>
          </a:p>
          <a:p>
            <a:r>
              <a:rPr lang="fr-FR" sz="2000" dirty="0"/>
              <a:t>-</a:t>
            </a:r>
            <a:r>
              <a:rPr lang="fr-FR" sz="2000" b="1" dirty="0"/>
              <a:t>Au plus simple</a:t>
            </a:r>
            <a:r>
              <a:rPr lang="fr-FR" sz="2000" dirty="0"/>
              <a:t>, l’entreprise part</a:t>
            </a:r>
            <a:r>
              <a:rPr lang="fr-FR" sz="2000" b="1" dirty="0"/>
              <a:t> du dernier compte carbone clôturé </a:t>
            </a:r>
            <a:r>
              <a:rPr lang="fr-FR" sz="2000" dirty="0"/>
              <a:t>:</a:t>
            </a:r>
          </a:p>
          <a:p>
            <a:endParaRPr lang="fr-FR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Elle multiplie le montant de la facture par le contenu carbone du compte par euro de vente  </a:t>
            </a:r>
          </a:p>
          <a:p>
            <a:pPr lvl="1"/>
            <a:r>
              <a:rPr lang="fr-FR" sz="2000" dirty="0"/>
              <a:t>	= (1 + 2) divisé par le Chiffre d’affaires (donc des kg par euro)</a:t>
            </a:r>
          </a:p>
          <a:p>
            <a:pPr lvl="2"/>
            <a:endParaRPr lang="fr-FR" sz="800" dirty="0"/>
          </a:p>
          <a:p>
            <a:r>
              <a:rPr lang="fr-FR" sz="2000" dirty="0"/>
              <a:t>-Elle peut </a:t>
            </a:r>
            <a:r>
              <a:rPr lang="fr-FR" sz="2000" b="1" dirty="0"/>
              <a:t>affiner le contenu carbone de ses ventes </a:t>
            </a:r>
            <a:r>
              <a:rPr lang="fr-FR" sz="2000" dirty="0"/>
              <a:t>(comme elle affine ses prix de revient) avec ses outils de gestion (budget, comptabilité analytique…)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un compte carbone pour chaque produit dont elle suit analytiquement les coûts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En affinant quand un intrant à forte/ faible émission unitaire varie beaucoup selon les variantes du produit </a:t>
            </a:r>
            <a:r>
              <a:rPr lang="fr-FR" sz="2000" i="1" dirty="0"/>
              <a:t>(la pizza végétarienne vs la pizza merguez)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ACA8D1-9CC1-6542-6718-4F13963C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9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BC2598-2BDB-2524-2B83-008BE33A4A17}"/>
              </a:ext>
            </a:extLst>
          </p:cNvPr>
          <p:cNvSpPr txBox="1"/>
          <p:nvPr/>
        </p:nvSpPr>
        <p:spPr>
          <a:xfrm>
            <a:off x="838195" y="38614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3- Le calcul du contenu carbone des ventes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DCCECA-973D-CBBC-640D-14061993C94E}"/>
              </a:ext>
            </a:extLst>
          </p:cNvPr>
          <p:cNvSpPr txBox="1"/>
          <p:nvPr/>
        </p:nvSpPr>
        <p:spPr>
          <a:xfrm>
            <a:off x="838195" y="4367202"/>
            <a:ext cx="10817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fr-FR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Ajustement en clôture du compte </a:t>
            </a:r>
            <a:r>
              <a:rPr lang="fr-FR" sz="2000" b="1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carbone</a:t>
            </a:r>
            <a:r>
              <a:rPr lang="fr-FR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l’écart entre le contenu carbone 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transmis aux clients et le contenu carbone de la production est reporté </a:t>
            </a:r>
            <a:r>
              <a:rPr lang="fr-FR" sz="20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 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compte carbone de l’exercice suivant.</a:t>
            </a:r>
          </a:p>
        </p:txBody>
      </p:sp>
      <p:pic>
        <p:nvPicPr>
          <p:cNvPr id="2" name="Image 1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1FBBEB9A-BBF0-7A01-E23E-2BE0903A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F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FEC054CC034F8EDB76F1A360ED82" ma:contentTypeVersion="13" ma:contentTypeDescription="Crée un document." ma:contentTypeScope="" ma:versionID="4d1f7843dafbaf7060fbb41923145e75">
  <xsd:schema xmlns:xsd="http://www.w3.org/2001/XMLSchema" xmlns:xs="http://www.w3.org/2001/XMLSchema" xmlns:p="http://schemas.microsoft.com/office/2006/metadata/properties" xmlns:ns3="11b42e21-0980-4b78-a495-b69f5cacdeea" targetNamespace="http://schemas.microsoft.com/office/2006/metadata/properties" ma:root="true" ma:fieldsID="88687c60a19a4cb56067ce16b3b1454c" ns3:_="">
    <xsd:import namespace="11b42e21-0980-4b78-a495-b69f5cacde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42e21-0980-4b78-a495-b69f5cacd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b42e21-0980-4b78-a495-b69f5cacdeea" xsi:nil="true"/>
  </documentManagement>
</p:properties>
</file>

<file path=customXml/itemProps1.xml><?xml version="1.0" encoding="utf-8"?>
<ds:datastoreItem xmlns:ds="http://schemas.openxmlformats.org/officeDocument/2006/customXml" ds:itemID="{65149262-1E94-4753-9D6B-9371F5F51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7E3C8F-5B60-4E66-B17E-556AA263F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42e21-0980-4b78-a495-b69f5cacd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5634BB-7CB3-4A41-8390-05AA61720E8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11b42e21-0980-4b78-a495-b69f5cacdeea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428084</TotalTime>
  <Words>1557</Words>
  <Application>Microsoft Office PowerPoint</Application>
  <PresentationFormat>Grand écran</PresentationFormat>
  <Paragraphs>143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cazes</dc:creator>
  <cp:lastModifiedBy>jerome cazes</cp:lastModifiedBy>
  <cp:revision>116</cp:revision>
  <cp:lastPrinted>2023-04-26T08:42:08Z</cp:lastPrinted>
  <dcterms:created xsi:type="dcterms:W3CDTF">2022-02-11T16:14:50Z</dcterms:created>
  <dcterms:modified xsi:type="dcterms:W3CDTF">2025-03-07T11:57:04Z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0x010100E73EFEC054CC034F8EDB76F1A360ED82</vt:lpwstr>
  </property>
</Properties>
</file>