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46" r:id="rId5"/>
    <p:sldId id="472" r:id="rId6"/>
    <p:sldId id="476" r:id="rId7"/>
    <p:sldId id="467" r:id="rId8"/>
    <p:sldId id="494" r:id="rId9"/>
    <p:sldId id="504" r:id="rId10"/>
    <p:sldId id="500" r:id="rId11"/>
    <p:sldId id="473" r:id="rId12"/>
    <p:sldId id="479" r:id="rId13"/>
    <p:sldId id="503" r:id="rId14"/>
    <p:sldId id="468" r:id="rId15"/>
    <p:sldId id="501" r:id="rId16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CF34"/>
    <a:srgbClr val="FFFFFF"/>
    <a:srgbClr val="FF0000"/>
    <a:srgbClr val="5B876B"/>
    <a:srgbClr val="F1C717"/>
    <a:srgbClr val="008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EF52B9-B0E0-445D-95AB-FCD23F57ED2A}" v="11682" dt="2025-02-25T16:29:48.6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2941" autoAdjust="0"/>
  </p:normalViewPr>
  <p:slideViewPr>
    <p:cSldViewPr snapToGrid="0">
      <p:cViewPr varScale="1">
        <p:scale>
          <a:sx n="75" d="100"/>
          <a:sy n="75" d="100"/>
        </p:scale>
        <p:origin x="77" y="221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31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ome cazes" userId="baadb215-62e1-4b0d-9bfb-33d02299acac" providerId="ADAL" clId="{CBEF52B9-B0E0-445D-95AB-FCD23F57ED2A}"/>
    <pc:docChg chg="undo custSel delSld modSld sldOrd">
      <pc:chgData name="jerome cazes" userId="baadb215-62e1-4b0d-9bfb-33d02299acac" providerId="ADAL" clId="{CBEF52B9-B0E0-445D-95AB-FCD23F57ED2A}" dt="2025-02-25T16:29:48.659" v="15438"/>
      <pc:docMkLst>
        <pc:docMk/>
      </pc:docMkLst>
      <pc:sldChg chg="modSp mod">
        <pc:chgData name="jerome cazes" userId="baadb215-62e1-4b0d-9bfb-33d02299acac" providerId="ADAL" clId="{CBEF52B9-B0E0-445D-95AB-FCD23F57ED2A}" dt="2025-02-23T14:51:02.210" v="11488" actId="20577"/>
        <pc:sldMkLst>
          <pc:docMk/>
          <pc:sldMk cId="3163916481" sldId="346"/>
        </pc:sldMkLst>
        <pc:spChg chg="mod">
          <ac:chgData name="jerome cazes" userId="baadb215-62e1-4b0d-9bfb-33d02299acac" providerId="ADAL" clId="{CBEF52B9-B0E0-445D-95AB-FCD23F57ED2A}" dt="2025-02-23T14:51:02.210" v="11488" actId="20577"/>
          <ac:spMkLst>
            <pc:docMk/>
            <pc:sldMk cId="3163916481" sldId="346"/>
            <ac:spMk id="3" creationId="{0775CF73-15C4-0889-DAA5-E6AE93A7EAA0}"/>
          </ac:spMkLst>
        </pc:spChg>
        <pc:spChg chg="mod">
          <ac:chgData name="jerome cazes" userId="baadb215-62e1-4b0d-9bfb-33d02299acac" providerId="ADAL" clId="{CBEF52B9-B0E0-445D-95AB-FCD23F57ED2A}" dt="2025-02-22T17:16:53.409" v="54" actId="20577"/>
          <ac:spMkLst>
            <pc:docMk/>
            <pc:sldMk cId="3163916481" sldId="346"/>
            <ac:spMk id="6" creationId="{16904742-DFD8-6290-28E3-FFF7D8A61E3A}"/>
          </ac:spMkLst>
        </pc:spChg>
      </pc:sldChg>
      <pc:sldChg chg="addSp delSp modSp mod delAnim modAnim">
        <pc:chgData name="jerome cazes" userId="baadb215-62e1-4b0d-9bfb-33d02299acac" providerId="ADAL" clId="{CBEF52B9-B0E0-445D-95AB-FCD23F57ED2A}" dt="2025-02-25T15:30:35.375" v="13173" actId="20577"/>
        <pc:sldMkLst>
          <pc:docMk/>
          <pc:sldMk cId="1942903831" sldId="467"/>
        </pc:sldMkLst>
        <pc:spChg chg="add mod">
          <ac:chgData name="jerome cazes" userId="baadb215-62e1-4b0d-9bfb-33d02299acac" providerId="ADAL" clId="{CBEF52B9-B0E0-445D-95AB-FCD23F57ED2A}" dt="2025-02-25T15:29:34.655" v="13138" actId="1035"/>
          <ac:spMkLst>
            <pc:docMk/>
            <pc:sldMk cId="1942903831" sldId="467"/>
            <ac:spMk id="6" creationId="{949911B6-D518-C0F7-BAE6-20182F700CB6}"/>
          </ac:spMkLst>
        </pc:spChg>
        <pc:spChg chg="add mod">
          <ac:chgData name="jerome cazes" userId="baadb215-62e1-4b0d-9bfb-33d02299acac" providerId="ADAL" clId="{CBEF52B9-B0E0-445D-95AB-FCD23F57ED2A}" dt="2025-02-25T15:30:02.614" v="13149" actId="20577"/>
          <ac:spMkLst>
            <pc:docMk/>
            <pc:sldMk cId="1942903831" sldId="467"/>
            <ac:spMk id="7" creationId="{B1FC054C-6189-8807-4399-039C759F9E41}"/>
          </ac:spMkLst>
        </pc:spChg>
        <pc:spChg chg="del mod">
          <ac:chgData name="jerome cazes" userId="baadb215-62e1-4b0d-9bfb-33d02299acac" providerId="ADAL" clId="{CBEF52B9-B0E0-445D-95AB-FCD23F57ED2A}" dt="2025-02-25T15:29:16.926" v="13101" actId="478"/>
          <ac:spMkLst>
            <pc:docMk/>
            <pc:sldMk cId="1942903831" sldId="467"/>
            <ac:spMk id="8" creationId="{BC5633A9-5DFB-6E11-D65B-99209C8A3879}"/>
          </ac:spMkLst>
        </pc:spChg>
        <pc:spChg chg="del mod">
          <ac:chgData name="jerome cazes" userId="baadb215-62e1-4b0d-9bfb-33d02299acac" providerId="ADAL" clId="{CBEF52B9-B0E0-445D-95AB-FCD23F57ED2A}" dt="2025-02-25T15:29:16.926" v="13101" actId="478"/>
          <ac:spMkLst>
            <pc:docMk/>
            <pc:sldMk cId="1942903831" sldId="467"/>
            <ac:spMk id="9" creationId="{B454F053-1880-5C29-8188-DD720DE52155}"/>
          </ac:spMkLst>
        </pc:spChg>
        <pc:spChg chg="mod">
          <ac:chgData name="jerome cazes" userId="baadb215-62e1-4b0d-9bfb-33d02299acac" providerId="ADAL" clId="{CBEF52B9-B0E0-445D-95AB-FCD23F57ED2A}" dt="2025-02-22T17:50:10.017" v="703" actId="20577"/>
          <ac:spMkLst>
            <pc:docMk/>
            <pc:sldMk cId="1942903831" sldId="467"/>
            <ac:spMk id="10" creationId="{08528F50-3766-A0BF-D3E9-9E19B6DB52E2}"/>
          </ac:spMkLst>
        </pc:spChg>
        <pc:spChg chg="add mod">
          <ac:chgData name="jerome cazes" userId="baadb215-62e1-4b0d-9bfb-33d02299acac" providerId="ADAL" clId="{CBEF52B9-B0E0-445D-95AB-FCD23F57ED2A}" dt="2025-02-25T15:30:35.375" v="13173" actId="20577"/>
          <ac:spMkLst>
            <pc:docMk/>
            <pc:sldMk cId="1942903831" sldId="467"/>
            <ac:spMk id="11" creationId="{AD271C77-F362-30B8-693C-577B5949E539}"/>
          </ac:spMkLst>
        </pc:spChg>
        <pc:spChg chg="del mod">
          <ac:chgData name="jerome cazes" userId="baadb215-62e1-4b0d-9bfb-33d02299acac" providerId="ADAL" clId="{CBEF52B9-B0E0-445D-95AB-FCD23F57ED2A}" dt="2025-02-25T15:29:16.926" v="13101" actId="478"/>
          <ac:spMkLst>
            <pc:docMk/>
            <pc:sldMk cId="1942903831" sldId="467"/>
            <ac:spMk id="15" creationId="{71B62C58-417B-4F81-E416-4D1C13D37FAD}"/>
          </ac:spMkLst>
        </pc:spChg>
        <pc:spChg chg="mod">
          <ac:chgData name="jerome cazes" userId="baadb215-62e1-4b0d-9bfb-33d02299acac" providerId="ADAL" clId="{CBEF52B9-B0E0-445D-95AB-FCD23F57ED2A}" dt="2025-02-23T10:00:39.022" v="7868" actId="1036"/>
          <ac:spMkLst>
            <pc:docMk/>
            <pc:sldMk cId="1942903831" sldId="467"/>
            <ac:spMk id="16" creationId="{5B83EB38-FFB6-76F2-A8DB-3127519DC794}"/>
          </ac:spMkLst>
        </pc:spChg>
        <pc:spChg chg="mod">
          <ac:chgData name="jerome cazes" userId="baadb215-62e1-4b0d-9bfb-33d02299acac" providerId="ADAL" clId="{CBEF52B9-B0E0-445D-95AB-FCD23F57ED2A}" dt="2025-02-25T15:28:38.501" v="13075" actId="14100"/>
          <ac:spMkLst>
            <pc:docMk/>
            <pc:sldMk cId="1942903831" sldId="467"/>
            <ac:spMk id="17" creationId="{6D2B950C-9F10-22FE-252B-D93BE284E58F}"/>
          </ac:spMkLst>
        </pc:spChg>
        <pc:spChg chg="mod">
          <ac:chgData name="jerome cazes" userId="baadb215-62e1-4b0d-9bfb-33d02299acac" providerId="ADAL" clId="{CBEF52B9-B0E0-445D-95AB-FCD23F57ED2A}" dt="2025-02-23T12:12:54.671" v="9188" actId="313"/>
          <ac:spMkLst>
            <pc:docMk/>
            <pc:sldMk cId="1942903831" sldId="467"/>
            <ac:spMk id="20" creationId="{2DA6B717-121B-F66B-16AE-A0649240CC53}"/>
          </ac:spMkLst>
        </pc:spChg>
      </pc:sldChg>
      <pc:sldChg chg="addSp delSp modSp mod ord delAnim modAnim">
        <pc:chgData name="jerome cazes" userId="baadb215-62e1-4b0d-9bfb-33d02299acac" providerId="ADAL" clId="{CBEF52B9-B0E0-445D-95AB-FCD23F57ED2A}" dt="2025-02-25T16:29:48.659" v="15438"/>
        <pc:sldMkLst>
          <pc:docMk/>
          <pc:sldMk cId="2552212208" sldId="468"/>
        </pc:sldMkLst>
        <pc:spChg chg="add mod">
          <ac:chgData name="jerome cazes" userId="baadb215-62e1-4b0d-9bfb-33d02299acac" providerId="ADAL" clId="{CBEF52B9-B0E0-445D-95AB-FCD23F57ED2A}" dt="2025-02-25T16:15:37.107" v="14779" actId="20577"/>
          <ac:spMkLst>
            <pc:docMk/>
            <pc:sldMk cId="2552212208" sldId="468"/>
            <ac:spMk id="3" creationId="{052415B1-DFBC-203B-5AAF-29AA14A8B046}"/>
          </ac:spMkLst>
        </pc:spChg>
        <pc:spChg chg="mod">
          <ac:chgData name="jerome cazes" userId="baadb215-62e1-4b0d-9bfb-33d02299acac" providerId="ADAL" clId="{CBEF52B9-B0E0-445D-95AB-FCD23F57ED2A}" dt="2025-02-25T15:54:07.945" v="14155" actId="15"/>
          <ac:spMkLst>
            <pc:docMk/>
            <pc:sldMk cId="2552212208" sldId="468"/>
            <ac:spMk id="5" creationId="{BA0B262D-ADD3-4EEF-E36F-9AE141045B87}"/>
          </ac:spMkLst>
        </pc:spChg>
        <pc:spChg chg="mod">
          <ac:chgData name="jerome cazes" userId="baadb215-62e1-4b0d-9bfb-33d02299acac" providerId="ADAL" clId="{CBEF52B9-B0E0-445D-95AB-FCD23F57ED2A}" dt="2025-02-24T11:29:43.239" v="11606"/>
          <ac:spMkLst>
            <pc:docMk/>
            <pc:sldMk cId="2552212208" sldId="468"/>
            <ac:spMk id="6" creationId="{6F90609F-A917-D797-C8BE-3023BFC5583E}"/>
          </ac:spMkLst>
        </pc:spChg>
        <pc:spChg chg="add mod">
          <ac:chgData name="jerome cazes" userId="baadb215-62e1-4b0d-9bfb-33d02299acac" providerId="ADAL" clId="{CBEF52B9-B0E0-445D-95AB-FCD23F57ED2A}" dt="2025-02-25T16:15:23.005" v="14770" actId="20577"/>
          <ac:spMkLst>
            <pc:docMk/>
            <pc:sldMk cId="2552212208" sldId="468"/>
            <ac:spMk id="10" creationId="{1AFFCAED-65FC-DDAB-FC96-61FE1593B018}"/>
          </ac:spMkLst>
        </pc:spChg>
        <pc:spChg chg="add mod">
          <ac:chgData name="jerome cazes" userId="baadb215-62e1-4b0d-9bfb-33d02299acac" providerId="ADAL" clId="{CBEF52B9-B0E0-445D-95AB-FCD23F57ED2A}" dt="2025-02-25T16:15:55.983" v="14781" actId="20577"/>
          <ac:spMkLst>
            <pc:docMk/>
            <pc:sldMk cId="2552212208" sldId="468"/>
            <ac:spMk id="11" creationId="{57E8923F-249A-1BC6-41AC-103DE493EB66}"/>
          </ac:spMkLst>
        </pc:spChg>
        <pc:spChg chg="add mod">
          <ac:chgData name="jerome cazes" userId="baadb215-62e1-4b0d-9bfb-33d02299acac" providerId="ADAL" clId="{CBEF52B9-B0E0-445D-95AB-FCD23F57ED2A}" dt="2025-02-24T11:35:50.103" v="12385" actId="1035"/>
          <ac:spMkLst>
            <pc:docMk/>
            <pc:sldMk cId="2552212208" sldId="468"/>
            <ac:spMk id="12" creationId="{CDC1C755-FEAC-0883-2A65-ADBB6F4109AA}"/>
          </ac:spMkLst>
        </pc:spChg>
        <pc:spChg chg="add mod">
          <ac:chgData name="jerome cazes" userId="baadb215-62e1-4b0d-9bfb-33d02299acac" providerId="ADAL" clId="{CBEF52B9-B0E0-445D-95AB-FCD23F57ED2A}" dt="2025-02-25T15:55:10.916" v="14270" actId="20577"/>
          <ac:spMkLst>
            <pc:docMk/>
            <pc:sldMk cId="2552212208" sldId="468"/>
            <ac:spMk id="13" creationId="{B070B083-4883-451F-7A49-8ECAAAD5410A}"/>
          </ac:spMkLst>
        </pc:spChg>
      </pc:sldChg>
      <pc:sldChg chg="modSp mod modAnim">
        <pc:chgData name="jerome cazes" userId="baadb215-62e1-4b0d-9bfb-33d02299acac" providerId="ADAL" clId="{CBEF52B9-B0E0-445D-95AB-FCD23F57ED2A}" dt="2025-02-25T15:58:39.200" v="14454"/>
        <pc:sldMkLst>
          <pc:docMk/>
          <pc:sldMk cId="949000741" sldId="472"/>
        </pc:sldMkLst>
        <pc:spChg chg="mod">
          <ac:chgData name="jerome cazes" userId="baadb215-62e1-4b0d-9bfb-33d02299acac" providerId="ADAL" clId="{CBEF52B9-B0E0-445D-95AB-FCD23F57ED2A}" dt="2025-02-25T15:14:48.020" v="12410" actId="20577"/>
          <ac:spMkLst>
            <pc:docMk/>
            <pc:sldMk cId="949000741" sldId="472"/>
            <ac:spMk id="5" creationId="{2B7B08FF-7380-77E4-B5AB-9C21E181D424}"/>
          </ac:spMkLst>
        </pc:spChg>
        <pc:spChg chg="mod">
          <ac:chgData name="jerome cazes" userId="baadb215-62e1-4b0d-9bfb-33d02299acac" providerId="ADAL" clId="{CBEF52B9-B0E0-445D-95AB-FCD23F57ED2A}" dt="2025-02-25T15:57:58.865" v="14449" actId="1076"/>
          <ac:spMkLst>
            <pc:docMk/>
            <pc:sldMk cId="949000741" sldId="472"/>
            <ac:spMk id="6" creationId="{8AA210C0-EF26-9565-B480-B4AB06D98932}"/>
          </ac:spMkLst>
        </pc:spChg>
      </pc:sldChg>
      <pc:sldChg chg="addSp delSp modSp mod delAnim modAnim">
        <pc:chgData name="jerome cazes" userId="baadb215-62e1-4b0d-9bfb-33d02299acac" providerId="ADAL" clId="{CBEF52B9-B0E0-445D-95AB-FCD23F57ED2A}" dt="2025-02-25T16:27:59.407" v="15428"/>
        <pc:sldMkLst>
          <pc:docMk/>
          <pc:sldMk cId="2870060423" sldId="473"/>
        </pc:sldMkLst>
        <pc:spChg chg="add mod">
          <ac:chgData name="jerome cazes" userId="baadb215-62e1-4b0d-9bfb-33d02299acac" providerId="ADAL" clId="{CBEF52B9-B0E0-445D-95AB-FCD23F57ED2A}" dt="2025-02-25T15:43:51.010" v="13572" actId="20577"/>
          <ac:spMkLst>
            <pc:docMk/>
            <pc:sldMk cId="2870060423" sldId="473"/>
            <ac:spMk id="2" creationId="{C60F326D-886C-82E9-0DD4-D417D37E5404}"/>
          </ac:spMkLst>
        </pc:spChg>
        <pc:spChg chg="mod">
          <ac:chgData name="jerome cazes" userId="baadb215-62e1-4b0d-9bfb-33d02299acac" providerId="ADAL" clId="{CBEF52B9-B0E0-445D-95AB-FCD23F57ED2A}" dt="2025-02-25T15:43:22.726" v="13557" actId="113"/>
          <ac:spMkLst>
            <pc:docMk/>
            <pc:sldMk cId="2870060423" sldId="473"/>
            <ac:spMk id="11" creationId="{E5FB1A6D-DDFB-E8A0-665A-16E05D26ED7C}"/>
          </ac:spMkLst>
        </pc:spChg>
      </pc:sldChg>
      <pc:sldChg chg="addSp delSp modSp mod addAnim delAnim modAnim">
        <pc:chgData name="jerome cazes" userId="baadb215-62e1-4b0d-9bfb-33d02299acac" providerId="ADAL" clId="{CBEF52B9-B0E0-445D-95AB-FCD23F57ED2A}" dt="2025-02-25T15:28:09.398" v="13043" actId="20577"/>
        <pc:sldMkLst>
          <pc:docMk/>
          <pc:sldMk cId="53065128" sldId="476"/>
        </pc:sldMkLst>
        <pc:spChg chg="add del mod">
          <ac:chgData name="jerome cazes" userId="baadb215-62e1-4b0d-9bfb-33d02299acac" providerId="ADAL" clId="{CBEF52B9-B0E0-445D-95AB-FCD23F57ED2A}" dt="2025-02-25T15:28:09.398" v="13043" actId="20577"/>
          <ac:spMkLst>
            <pc:docMk/>
            <pc:sldMk cId="53065128" sldId="476"/>
            <ac:spMk id="16" creationId="{891FFFB1-66EB-5971-BC39-7C4DF0B17291}"/>
          </ac:spMkLst>
        </pc:spChg>
        <pc:spChg chg="mod">
          <ac:chgData name="jerome cazes" userId="baadb215-62e1-4b0d-9bfb-33d02299acac" providerId="ADAL" clId="{CBEF52B9-B0E0-445D-95AB-FCD23F57ED2A}" dt="2025-02-22T17:39:35.485" v="125" actId="20577"/>
          <ac:spMkLst>
            <pc:docMk/>
            <pc:sldMk cId="53065128" sldId="476"/>
            <ac:spMk id="35" creationId="{9ECF19D8-E2AF-CCD8-C618-F50D039AAB89}"/>
          </ac:spMkLst>
        </pc:spChg>
        <pc:graphicFrameChg chg="add del modGraphic">
          <ac:chgData name="jerome cazes" userId="baadb215-62e1-4b0d-9bfb-33d02299acac" providerId="ADAL" clId="{CBEF52B9-B0E0-445D-95AB-FCD23F57ED2A}" dt="2025-02-25T15:25:01.181" v="12736" actId="27309"/>
          <ac:graphicFrameMkLst>
            <pc:docMk/>
            <pc:sldMk cId="53065128" sldId="476"/>
            <ac:graphicFrameMk id="3" creationId="{848BE6BA-B478-1403-8531-97F791FCE155}"/>
          </ac:graphicFrameMkLst>
        </pc:graphicFrameChg>
      </pc:sldChg>
      <pc:sldChg chg="delSp modSp mod ord delAnim modAnim">
        <pc:chgData name="jerome cazes" userId="baadb215-62e1-4b0d-9bfb-33d02299acac" providerId="ADAL" clId="{CBEF52B9-B0E0-445D-95AB-FCD23F57ED2A}" dt="2025-02-25T16:09:40.391" v="14545"/>
        <pc:sldMkLst>
          <pc:docMk/>
          <pc:sldMk cId="3666752966" sldId="479"/>
        </pc:sldMkLst>
        <pc:spChg chg="mod">
          <ac:chgData name="jerome cazes" userId="baadb215-62e1-4b0d-9bfb-33d02299acac" providerId="ADAL" clId="{CBEF52B9-B0E0-445D-95AB-FCD23F57ED2A}" dt="2025-02-25T15:46:43.594" v="13688" actId="20577"/>
          <ac:spMkLst>
            <pc:docMk/>
            <pc:sldMk cId="3666752966" sldId="479"/>
            <ac:spMk id="9" creationId="{8DD6757F-7AAD-4470-9A84-929F14BE33D6}"/>
          </ac:spMkLst>
        </pc:spChg>
        <pc:spChg chg="mod">
          <ac:chgData name="jerome cazes" userId="baadb215-62e1-4b0d-9bfb-33d02299acac" providerId="ADAL" clId="{CBEF52B9-B0E0-445D-95AB-FCD23F57ED2A}" dt="2025-02-25T15:47:37.102" v="13756" actId="20577"/>
          <ac:spMkLst>
            <pc:docMk/>
            <pc:sldMk cId="3666752966" sldId="479"/>
            <ac:spMk id="11" creationId="{D7DCCECA-973D-CBBC-640D-14061993C94E}"/>
          </ac:spMkLst>
        </pc:spChg>
        <pc:spChg chg="mod">
          <ac:chgData name="jerome cazes" userId="baadb215-62e1-4b0d-9bfb-33d02299acac" providerId="ADAL" clId="{CBEF52B9-B0E0-445D-95AB-FCD23F57ED2A}" dt="2025-02-22T18:32:53.692" v="3247" actId="20577"/>
          <ac:spMkLst>
            <pc:docMk/>
            <pc:sldMk cId="3666752966" sldId="479"/>
            <ac:spMk id="35" creationId="{A0BC2598-2BDB-2524-2B83-008BE33A4A17}"/>
          </ac:spMkLst>
        </pc:spChg>
      </pc:sldChg>
      <pc:sldChg chg="delSp modSp del mod delAnim">
        <pc:chgData name="jerome cazes" userId="baadb215-62e1-4b0d-9bfb-33d02299acac" providerId="ADAL" clId="{CBEF52B9-B0E0-445D-95AB-FCD23F57ED2A}" dt="2025-02-22T20:14:03.059" v="3885" actId="47"/>
        <pc:sldMkLst>
          <pc:docMk/>
          <pc:sldMk cId="323209369" sldId="480"/>
        </pc:sldMkLst>
      </pc:sldChg>
      <pc:sldChg chg="del">
        <pc:chgData name="jerome cazes" userId="baadb215-62e1-4b0d-9bfb-33d02299acac" providerId="ADAL" clId="{CBEF52B9-B0E0-445D-95AB-FCD23F57ED2A}" dt="2025-02-23T13:50:33.739" v="11464" actId="47"/>
        <pc:sldMkLst>
          <pc:docMk/>
          <pc:sldMk cId="4101332061" sldId="491"/>
        </pc:sldMkLst>
      </pc:sldChg>
      <pc:sldChg chg="del">
        <pc:chgData name="jerome cazes" userId="baadb215-62e1-4b0d-9bfb-33d02299acac" providerId="ADAL" clId="{CBEF52B9-B0E0-445D-95AB-FCD23F57ED2A}" dt="2025-02-23T13:50:17.691" v="11463" actId="47"/>
        <pc:sldMkLst>
          <pc:docMk/>
          <pc:sldMk cId="665407384" sldId="493"/>
        </pc:sldMkLst>
      </pc:sldChg>
      <pc:sldChg chg="addSp delSp modSp mod modAnim">
        <pc:chgData name="jerome cazes" userId="baadb215-62e1-4b0d-9bfb-33d02299acac" providerId="ADAL" clId="{CBEF52B9-B0E0-445D-95AB-FCD23F57ED2A}" dt="2025-02-25T16:04:57.986" v="14494" actId="478"/>
        <pc:sldMkLst>
          <pc:docMk/>
          <pc:sldMk cId="771512677" sldId="494"/>
        </pc:sldMkLst>
        <pc:spChg chg="del mod">
          <ac:chgData name="jerome cazes" userId="baadb215-62e1-4b0d-9bfb-33d02299acac" providerId="ADAL" clId="{CBEF52B9-B0E0-445D-95AB-FCD23F57ED2A}" dt="2025-02-25T16:02:29.428" v="14483" actId="478"/>
          <ac:spMkLst>
            <pc:docMk/>
            <pc:sldMk cId="771512677" sldId="494"/>
            <ac:spMk id="2" creationId="{61759315-6059-E816-13DB-923B4DAA8C66}"/>
          </ac:spMkLst>
        </pc:spChg>
        <pc:spChg chg="add del mod">
          <ac:chgData name="jerome cazes" userId="baadb215-62e1-4b0d-9bfb-33d02299acac" providerId="ADAL" clId="{CBEF52B9-B0E0-445D-95AB-FCD23F57ED2A}" dt="2025-02-25T16:01:44.773" v="14459" actId="478"/>
          <ac:spMkLst>
            <pc:docMk/>
            <pc:sldMk cId="771512677" sldId="494"/>
            <ac:spMk id="5" creationId="{8473913D-D3E6-84C9-70C9-9245DB17D5C6}"/>
          </ac:spMkLst>
        </pc:spChg>
        <pc:spChg chg="mod">
          <ac:chgData name="jerome cazes" userId="baadb215-62e1-4b0d-9bfb-33d02299acac" providerId="ADAL" clId="{CBEF52B9-B0E0-445D-95AB-FCD23F57ED2A}" dt="2025-02-25T16:04:10.926" v="14491" actId="207"/>
          <ac:spMkLst>
            <pc:docMk/>
            <pc:sldMk cId="771512677" sldId="494"/>
            <ac:spMk id="7" creationId="{5AE79D27-6ACA-68EE-52C9-93D19924746B}"/>
          </ac:spMkLst>
        </pc:spChg>
        <pc:spChg chg="mod">
          <ac:chgData name="jerome cazes" userId="baadb215-62e1-4b0d-9bfb-33d02299acac" providerId="ADAL" clId="{CBEF52B9-B0E0-445D-95AB-FCD23F57ED2A}" dt="2025-02-25T16:01:55.160" v="14482" actId="1036"/>
          <ac:spMkLst>
            <pc:docMk/>
            <pc:sldMk cId="771512677" sldId="494"/>
            <ac:spMk id="8" creationId="{EBB230B7-6C50-8485-E586-812677EAD6D7}"/>
          </ac:spMkLst>
        </pc:spChg>
        <pc:spChg chg="mod">
          <ac:chgData name="jerome cazes" userId="baadb215-62e1-4b0d-9bfb-33d02299acac" providerId="ADAL" clId="{CBEF52B9-B0E0-445D-95AB-FCD23F57ED2A}" dt="2025-02-22T18:01:13.506" v="1328" actId="1036"/>
          <ac:spMkLst>
            <pc:docMk/>
            <pc:sldMk cId="771512677" sldId="494"/>
            <ac:spMk id="9" creationId="{EDE83016-7164-A71D-B310-960B0DBF1EC0}"/>
          </ac:spMkLst>
        </pc:spChg>
        <pc:spChg chg="del">
          <ac:chgData name="jerome cazes" userId="baadb215-62e1-4b0d-9bfb-33d02299acac" providerId="ADAL" clId="{CBEF52B9-B0E0-445D-95AB-FCD23F57ED2A}" dt="2025-02-25T16:04:54.422" v="14493" actId="478"/>
          <ac:spMkLst>
            <pc:docMk/>
            <pc:sldMk cId="771512677" sldId="494"/>
            <ac:spMk id="13" creationId="{1C83BF1D-0ABE-CD64-5CD9-71AC092E70D5}"/>
          </ac:spMkLst>
        </pc:spChg>
        <pc:spChg chg="mod">
          <ac:chgData name="jerome cazes" userId="baadb215-62e1-4b0d-9bfb-33d02299acac" providerId="ADAL" clId="{CBEF52B9-B0E0-445D-95AB-FCD23F57ED2A}" dt="2025-02-25T16:03:54.033" v="14489" actId="207"/>
          <ac:spMkLst>
            <pc:docMk/>
            <pc:sldMk cId="771512677" sldId="494"/>
            <ac:spMk id="15" creationId="{F51ADF8A-6A95-A447-36B9-43A3ADD58286}"/>
          </ac:spMkLst>
        </pc:spChg>
        <pc:spChg chg="mod">
          <ac:chgData name="jerome cazes" userId="baadb215-62e1-4b0d-9bfb-33d02299acac" providerId="ADAL" clId="{CBEF52B9-B0E0-445D-95AB-FCD23F57ED2A}" dt="2025-02-25T16:04:00.631" v="14490" actId="207"/>
          <ac:spMkLst>
            <pc:docMk/>
            <pc:sldMk cId="771512677" sldId="494"/>
            <ac:spMk id="17" creationId="{1AFD4ED9-D6EF-899E-EF04-B7D0C7C9FB67}"/>
          </ac:spMkLst>
        </pc:spChg>
        <pc:spChg chg="mod">
          <ac:chgData name="jerome cazes" userId="baadb215-62e1-4b0d-9bfb-33d02299acac" providerId="ADAL" clId="{CBEF52B9-B0E0-445D-95AB-FCD23F57ED2A}" dt="2025-02-25T16:01:55.160" v="14482" actId="1036"/>
          <ac:spMkLst>
            <pc:docMk/>
            <pc:sldMk cId="771512677" sldId="494"/>
            <ac:spMk id="19" creationId="{2FE66A0B-3C01-E52D-EC82-1142EF28B760}"/>
          </ac:spMkLst>
        </pc:spChg>
        <pc:spChg chg="del">
          <ac:chgData name="jerome cazes" userId="baadb215-62e1-4b0d-9bfb-33d02299acac" providerId="ADAL" clId="{CBEF52B9-B0E0-445D-95AB-FCD23F57ED2A}" dt="2025-02-25T16:04:49.508" v="14492" actId="478"/>
          <ac:spMkLst>
            <pc:docMk/>
            <pc:sldMk cId="771512677" sldId="494"/>
            <ac:spMk id="21" creationId="{B96DC22C-758A-AFEC-31CC-E72671CD4923}"/>
          </ac:spMkLst>
        </pc:spChg>
        <pc:spChg chg="del">
          <ac:chgData name="jerome cazes" userId="baadb215-62e1-4b0d-9bfb-33d02299acac" providerId="ADAL" clId="{CBEF52B9-B0E0-445D-95AB-FCD23F57ED2A}" dt="2025-02-25T16:04:57.986" v="14494" actId="478"/>
          <ac:spMkLst>
            <pc:docMk/>
            <pc:sldMk cId="771512677" sldId="494"/>
            <ac:spMk id="22" creationId="{79EE3965-4C3A-F4D5-781C-CAF64ADCA435}"/>
          </ac:spMkLst>
        </pc:spChg>
        <pc:spChg chg="del">
          <ac:chgData name="jerome cazes" userId="baadb215-62e1-4b0d-9bfb-33d02299acac" providerId="ADAL" clId="{CBEF52B9-B0E0-445D-95AB-FCD23F57ED2A}" dt="2025-02-25T16:04:54.422" v="14493" actId="478"/>
          <ac:spMkLst>
            <pc:docMk/>
            <pc:sldMk cId="771512677" sldId="494"/>
            <ac:spMk id="23" creationId="{3ABA0F8B-9D85-C404-E5F7-885A76762DD5}"/>
          </ac:spMkLst>
        </pc:spChg>
        <pc:spChg chg="del">
          <ac:chgData name="jerome cazes" userId="baadb215-62e1-4b0d-9bfb-33d02299acac" providerId="ADAL" clId="{CBEF52B9-B0E0-445D-95AB-FCD23F57ED2A}" dt="2025-02-25T16:04:54.422" v="14493" actId="478"/>
          <ac:spMkLst>
            <pc:docMk/>
            <pc:sldMk cId="771512677" sldId="494"/>
            <ac:spMk id="24" creationId="{18749668-7C65-5F82-E387-6A21FE49D74C}"/>
          </ac:spMkLst>
        </pc:spChg>
        <pc:spChg chg="del mod">
          <ac:chgData name="jerome cazes" userId="baadb215-62e1-4b0d-9bfb-33d02299acac" providerId="ADAL" clId="{CBEF52B9-B0E0-445D-95AB-FCD23F57ED2A}" dt="2025-02-25T16:04:54.422" v="14493" actId="478"/>
          <ac:spMkLst>
            <pc:docMk/>
            <pc:sldMk cId="771512677" sldId="494"/>
            <ac:spMk id="30" creationId="{AFBCB0A0-53D6-57BB-8084-A00E1937A038}"/>
          </ac:spMkLst>
        </pc:spChg>
        <pc:spChg chg="mod">
          <ac:chgData name="jerome cazes" userId="baadb215-62e1-4b0d-9bfb-33d02299acac" providerId="ADAL" clId="{CBEF52B9-B0E0-445D-95AB-FCD23F57ED2A}" dt="2025-02-25T15:31:02.331" v="13196" actId="20577"/>
          <ac:spMkLst>
            <pc:docMk/>
            <pc:sldMk cId="771512677" sldId="494"/>
            <ac:spMk id="31" creationId="{4B8FFE28-5309-57D0-05C0-732B7879A632}"/>
          </ac:spMkLst>
        </pc:spChg>
        <pc:spChg chg="mod">
          <ac:chgData name="jerome cazes" userId="baadb215-62e1-4b0d-9bfb-33d02299acac" providerId="ADAL" clId="{CBEF52B9-B0E0-445D-95AB-FCD23F57ED2A}" dt="2025-02-25T15:31:44.182" v="13215" actId="20577"/>
          <ac:spMkLst>
            <pc:docMk/>
            <pc:sldMk cId="771512677" sldId="494"/>
            <ac:spMk id="32" creationId="{859E80E4-89EE-7E99-19C7-1AD603F9A077}"/>
          </ac:spMkLst>
        </pc:spChg>
        <pc:spChg chg="mod">
          <ac:chgData name="jerome cazes" userId="baadb215-62e1-4b0d-9bfb-33d02299acac" providerId="ADAL" clId="{CBEF52B9-B0E0-445D-95AB-FCD23F57ED2A}" dt="2025-02-25T15:32:39.297" v="13277" actId="20577"/>
          <ac:spMkLst>
            <pc:docMk/>
            <pc:sldMk cId="771512677" sldId="494"/>
            <ac:spMk id="33" creationId="{79381148-4F1C-4DBD-60D1-2661B8CDC859}"/>
          </ac:spMkLst>
        </pc:spChg>
        <pc:spChg chg="mod">
          <ac:chgData name="jerome cazes" userId="baadb215-62e1-4b0d-9bfb-33d02299acac" providerId="ADAL" clId="{CBEF52B9-B0E0-445D-95AB-FCD23F57ED2A}" dt="2025-02-22T18:01:24.049" v="1338" actId="1035"/>
          <ac:spMkLst>
            <pc:docMk/>
            <pc:sldMk cId="771512677" sldId="494"/>
            <ac:spMk id="36" creationId="{1E40232B-4D53-44DE-B769-2771882808E5}"/>
          </ac:spMkLst>
        </pc:spChg>
      </pc:sldChg>
      <pc:sldChg chg="del">
        <pc:chgData name="jerome cazes" userId="baadb215-62e1-4b0d-9bfb-33d02299acac" providerId="ADAL" clId="{CBEF52B9-B0E0-445D-95AB-FCD23F57ED2A}" dt="2025-02-23T13:50:05.517" v="11462" actId="47"/>
        <pc:sldMkLst>
          <pc:docMk/>
          <pc:sldMk cId="2580723198" sldId="497"/>
        </pc:sldMkLst>
      </pc:sldChg>
      <pc:sldChg chg="del">
        <pc:chgData name="jerome cazes" userId="baadb215-62e1-4b0d-9bfb-33d02299acac" providerId="ADAL" clId="{CBEF52B9-B0E0-445D-95AB-FCD23F57ED2A}" dt="2025-02-22T20:13:57.202" v="3884" actId="47"/>
        <pc:sldMkLst>
          <pc:docMk/>
          <pc:sldMk cId="464445072" sldId="498"/>
        </pc:sldMkLst>
      </pc:sldChg>
      <pc:sldChg chg="del">
        <pc:chgData name="jerome cazes" userId="baadb215-62e1-4b0d-9bfb-33d02299acac" providerId="ADAL" clId="{CBEF52B9-B0E0-445D-95AB-FCD23F57ED2A}" dt="2025-02-23T13:49:56.202" v="11461" actId="47"/>
        <pc:sldMkLst>
          <pc:docMk/>
          <pc:sldMk cId="4152180784" sldId="499"/>
        </pc:sldMkLst>
      </pc:sldChg>
      <pc:sldChg chg="addSp modSp mod modAnim">
        <pc:chgData name="jerome cazes" userId="baadb215-62e1-4b0d-9bfb-33d02299acac" providerId="ADAL" clId="{CBEF52B9-B0E0-445D-95AB-FCD23F57ED2A}" dt="2025-02-25T16:26:52.052" v="15424"/>
        <pc:sldMkLst>
          <pc:docMk/>
          <pc:sldMk cId="2892938432" sldId="500"/>
        </pc:sldMkLst>
        <pc:spChg chg="add mod">
          <ac:chgData name="jerome cazes" userId="baadb215-62e1-4b0d-9bfb-33d02299acac" providerId="ADAL" clId="{CBEF52B9-B0E0-445D-95AB-FCD23F57ED2A}" dt="2025-02-25T15:42:59.489" v="13556" actId="114"/>
          <ac:spMkLst>
            <pc:docMk/>
            <pc:sldMk cId="2892938432" sldId="500"/>
            <ac:spMk id="2" creationId="{6A7EF931-E39D-0139-96F1-60BFD0CA3A4A}"/>
          </ac:spMkLst>
        </pc:spChg>
        <pc:spChg chg="mod">
          <ac:chgData name="jerome cazes" userId="baadb215-62e1-4b0d-9bfb-33d02299acac" providerId="ADAL" clId="{CBEF52B9-B0E0-445D-95AB-FCD23F57ED2A}" dt="2025-02-25T16:06:50.331" v="14530" actId="20577"/>
          <ac:spMkLst>
            <pc:docMk/>
            <pc:sldMk cId="2892938432" sldId="500"/>
            <ac:spMk id="9" creationId="{032CD375-5EC5-778A-F3ED-961C6B7972FD}"/>
          </ac:spMkLst>
        </pc:spChg>
        <pc:spChg chg="mod">
          <ac:chgData name="jerome cazes" userId="baadb215-62e1-4b0d-9bfb-33d02299acac" providerId="ADAL" clId="{CBEF52B9-B0E0-445D-95AB-FCD23F57ED2A}" dt="2025-02-25T15:41:05.223" v="13417" actId="1036"/>
          <ac:spMkLst>
            <pc:docMk/>
            <pc:sldMk cId="2892938432" sldId="500"/>
            <ac:spMk id="10" creationId="{63AEB0DF-1461-DBDF-227C-60E37B82BF15}"/>
          </ac:spMkLst>
        </pc:spChg>
        <pc:spChg chg="mod">
          <ac:chgData name="jerome cazes" userId="baadb215-62e1-4b0d-9bfb-33d02299acac" providerId="ADAL" clId="{CBEF52B9-B0E0-445D-95AB-FCD23F57ED2A}" dt="2025-02-25T15:42:54.427" v="13555" actId="114"/>
          <ac:spMkLst>
            <pc:docMk/>
            <pc:sldMk cId="2892938432" sldId="500"/>
            <ac:spMk id="11" creationId="{5D8B6721-D971-981B-8B75-B413DACA760C}"/>
          </ac:spMkLst>
        </pc:spChg>
        <pc:spChg chg="mod">
          <ac:chgData name="jerome cazes" userId="baadb215-62e1-4b0d-9bfb-33d02299acac" providerId="ADAL" clId="{CBEF52B9-B0E0-445D-95AB-FCD23F57ED2A}" dt="2025-02-25T15:33:23.786" v="13310" actId="20577"/>
          <ac:spMkLst>
            <pc:docMk/>
            <pc:sldMk cId="2892938432" sldId="500"/>
            <ac:spMk id="35" creationId="{C9980E1C-A4DB-C74A-D566-5942CB095D32}"/>
          </ac:spMkLst>
        </pc:spChg>
      </pc:sldChg>
      <pc:sldChg chg="del">
        <pc:chgData name="jerome cazes" userId="baadb215-62e1-4b0d-9bfb-33d02299acac" providerId="ADAL" clId="{CBEF52B9-B0E0-445D-95AB-FCD23F57ED2A}" dt="2025-02-22T18:09:01.109" v="1817" actId="47"/>
        <pc:sldMkLst>
          <pc:docMk/>
          <pc:sldMk cId="2346283226" sldId="501"/>
        </pc:sldMkLst>
      </pc:sldChg>
      <pc:sldChg chg="delSp modSp mod setBg delAnim modAnim">
        <pc:chgData name="jerome cazes" userId="baadb215-62e1-4b0d-9bfb-33d02299acac" providerId="ADAL" clId="{CBEF52B9-B0E0-445D-95AB-FCD23F57ED2A}" dt="2025-02-25T16:17:10.589" v="14791"/>
        <pc:sldMkLst>
          <pc:docMk/>
          <pc:sldMk cId="3726647663" sldId="501"/>
        </pc:sldMkLst>
        <pc:spChg chg="mod">
          <ac:chgData name="jerome cazes" userId="baadb215-62e1-4b0d-9bfb-33d02299acac" providerId="ADAL" clId="{CBEF52B9-B0E0-445D-95AB-FCD23F57ED2A}" dt="2025-02-23T13:49:03.446" v="11459" actId="1076"/>
          <ac:spMkLst>
            <pc:docMk/>
            <pc:sldMk cId="3726647663" sldId="501"/>
            <ac:spMk id="5" creationId="{294FF162-C3E9-B2C7-B3BC-8759B099F3B7}"/>
          </ac:spMkLst>
        </pc:spChg>
        <pc:spChg chg="mod">
          <ac:chgData name="jerome cazes" userId="baadb215-62e1-4b0d-9bfb-33d02299acac" providerId="ADAL" clId="{CBEF52B9-B0E0-445D-95AB-FCD23F57ED2A}" dt="2025-02-23T13:49:09.180" v="11460" actId="1076"/>
          <ac:spMkLst>
            <pc:docMk/>
            <pc:sldMk cId="3726647663" sldId="501"/>
            <ac:spMk id="6" creationId="{CCCC453D-BAED-B650-1AF5-CE45BBA0D737}"/>
          </ac:spMkLst>
        </pc:spChg>
        <pc:spChg chg="mod">
          <ac:chgData name="jerome cazes" userId="baadb215-62e1-4b0d-9bfb-33d02299acac" providerId="ADAL" clId="{CBEF52B9-B0E0-445D-95AB-FCD23F57ED2A}" dt="2025-02-25T15:57:26.813" v="14447" actId="114"/>
          <ac:spMkLst>
            <pc:docMk/>
            <pc:sldMk cId="3726647663" sldId="501"/>
            <ac:spMk id="9" creationId="{635AA139-7D43-570F-260F-4238D22BE1F6}"/>
          </ac:spMkLst>
        </pc:spChg>
      </pc:sldChg>
      <pc:sldChg chg="del setBg">
        <pc:chgData name="jerome cazes" userId="baadb215-62e1-4b0d-9bfb-33d02299acac" providerId="ADAL" clId="{CBEF52B9-B0E0-445D-95AB-FCD23F57ED2A}" dt="2025-02-23T13:47:57.160" v="11453" actId="47"/>
        <pc:sldMkLst>
          <pc:docMk/>
          <pc:sldMk cId="3735995593" sldId="502"/>
        </pc:sldMkLst>
      </pc:sldChg>
      <pc:sldChg chg="modSp del mod setBg">
        <pc:chgData name="jerome cazes" userId="baadb215-62e1-4b0d-9bfb-33d02299acac" providerId="ADAL" clId="{CBEF52B9-B0E0-445D-95AB-FCD23F57ED2A}" dt="2025-02-23T09:54:11.993" v="7427" actId="47"/>
        <pc:sldMkLst>
          <pc:docMk/>
          <pc:sldMk cId="3888730185" sldId="502"/>
        </pc:sldMkLst>
      </pc:sldChg>
      <pc:sldChg chg="delSp modSp mod setBg delAnim modAnim">
        <pc:chgData name="jerome cazes" userId="baadb215-62e1-4b0d-9bfb-33d02299acac" providerId="ADAL" clId="{CBEF52B9-B0E0-445D-95AB-FCD23F57ED2A}" dt="2025-02-25T16:13:31.848" v="14757" actId="20577"/>
        <pc:sldMkLst>
          <pc:docMk/>
          <pc:sldMk cId="3942916970" sldId="503"/>
        </pc:sldMkLst>
        <pc:spChg chg="mod">
          <ac:chgData name="jerome cazes" userId="baadb215-62e1-4b0d-9bfb-33d02299acac" providerId="ADAL" clId="{CBEF52B9-B0E0-445D-95AB-FCD23F57ED2A}" dt="2025-02-25T16:13:31.848" v="14757" actId="20577"/>
          <ac:spMkLst>
            <pc:docMk/>
            <pc:sldMk cId="3942916970" sldId="503"/>
            <ac:spMk id="9" creationId="{14F760B7-6199-AA22-C6FB-9BC16EF75479}"/>
          </ac:spMkLst>
        </pc:spChg>
        <pc:spChg chg="mod">
          <ac:chgData name="jerome cazes" userId="baadb215-62e1-4b0d-9bfb-33d02299acac" providerId="ADAL" clId="{CBEF52B9-B0E0-445D-95AB-FCD23F57ED2A}" dt="2025-02-25T16:13:00.478" v="14739" actId="20577"/>
          <ac:spMkLst>
            <pc:docMk/>
            <pc:sldMk cId="3942916970" sldId="503"/>
            <ac:spMk id="35" creationId="{6981DC3E-9C7D-54AA-CFB6-C05418BEFFF4}"/>
          </ac:spMkLst>
        </pc:spChg>
      </pc:sldChg>
      <pc:sldChg chg="delSp modSp mod ord setBg modAnim">
        <pc:chgData name="jerome cazes" userId="baadb215-62e1-4b0d-9bfb-33d02299acac" providerId="ADAL" clId="{CBEF52B9-B0E0-445D-95AB-FCD23F57ED2A}" dt="2025-02-25T16:25:14.303" v="15422"/>
        <pc:sldMkLst>
          <pc:docMk/>
          <pc:sldMk cId="1182158485" sldId="504"/>
        </pc:sldMkLst>
        <pc:spChg chg="del">
          <ac:chgData name="jerome cazes" userId="baadb215-62e1-4b0d-9bfb-33d02299acac" providerId="ADAL" clId="{CBEF52B9-B0E0-445D-95AB-FCD23F57ED2A}" dt="2025-02-25T16:21:04.863" v="15344" actId="478"/>
          <ac:spMkLst>
            <pc:docMk/>
            <pc:sldMk cId="1182158485" sldId="504"/>
            <ac:spMk id="2" creationId="{B3B11B1C-30B4-5EA0-496D-A663EC71C3FA}"/>
          </ac:spMkLst>
        </pc:spChg>
        <pc:spChg chg="mod">
          <ac:chgData name="jerome cazes" userId="baadb215-62e1-4b0d-9bfb-33d02299acac" providerId="ADAL" clId="{CBEF52B9-B0E0-445D-95AB-FCD23F57ED2A}" dt="2025-02-25T16:21:10.348" v="15345" actId="207"/>
          <ac:spMkLst>
            <pc:docMk/>
            <pc:sldMk cId="1182158485" sldId="504"/>
            <ac:spMk id="7" creationId="{C5701C51-F9DA-C0D5-617E-0074C00A4CD8}"/>
          </ac:spMkLst>
        </pc:spChg>
        <pc:spChg chg="mod">
          <ac:chgData name="jerome cazes" userId="baadb215-62e1-4b0d-9bfb-33d02299acac" providerId="ADAL" clId="{CBEF52B9-B0E0-445D-95AB-FCD23F57ED2A}" dt="2025-02-25T16:19:28.168" v="15050" actId="207"/>
          <ac:spMkLst>
            <pc:docMk/>
            <pc:sldMk cId="1182158485" sldId="504"/>
            <ac:spMk id="15" creationId="{4B779122-761E-2C0D-7768-D55AB9E8DE72}"/>
          </ac:spMkLst>
        </pc:spChg>
        <pc:spChg chg="mod">
          <ac:chgData name="jerome cazes" userId="baadb215-62e1-4b0d-9bfb-33d02299acac" providerId="ADAL" clId="{CBEF52B9-B0E0-445D-95AB-FCD23F57ED2A}" dt="2025-02-25T16:19:35.906" v="15051" actId="207"/>
          <ac:spMkLst>
            <pc:docMk/>
            <pc:sldMk cId="1182158485" sldId="504"/>
            <ac:spMk id="17" creationId="{CE3A4444-7DA9-0E91-0D11-9B7608EBB051}"/>
          </ac:spMkLst>
        </pc:spChg>
        <pc:spChg chg="mod">
          <ac:chgData name="jerome cazes" userId="baadb215-62e1-4b0d-9bfb-33d02299acac" providerId="ADAL" clId="{CBEF52B9-B0E0-445D-95AB-FCD23F57ED2A}" dt="2025-02-25T16:24:04.210" v="15413" actId="1038"/>
          <ac:spMkLst>
            <pc:docMk/>
            <pc:sldMk cId="1182158485" sldId="504"/>
            <ac:spMk id="21" creationId="{A200FE30-D362-A04E-868F-716122550DB8}"/>
          </ac:spMkLst>
        </pc:spChg>
        <pc:spChg chg="mod">
          <ac:chgData name="jerome cazes" userId="baadb215-62e1-4b0d-9bfb-33d02299acac" providerId="ADAL" clId="{CBEF52B9-B0E0-445D-95AB-FCD23F57ED2A}" dt="2025-02-25T16:24:20.723" v="15420" actId="1037"/>
          <ac:spMkLst>
            <pc:docMk/>
            <pc:sldMk cId="1182158485" sldId="504"/>
            <ac:spMk id="22" creationId="{62B5CD66-0E11-10F7-FBF7-D819F76B35E7}"/>
          </ac:spMkLst>
        </pc:spChg>
        <pc:spChg chg="mod">
          <ac:chgData name="jerome cazes" userId="baadb215-62e1-4b0d-9bfb-33d02299acac" providerId="ADAL" clId="{CBEF52B9-B0E0-445D-95AB-FCD23F57ED2A}" dt="2025-02-25T16:21:02.584" v="15343" actId="207"/>
          <ac:spMkLst>
            <pc:docMk/>
            <pc:sldMk cId="1182158485" sldId="504"/>
            <ac:spMk id="30" creationId="{44B71FCF-3291-4EA5-F507-A2EAB9FD85C3}"/>
          </ac:spMkLst>
        </pc:spChg>
        <pc:spChg chg="mod">
          <ac:chgData name="jerome cazes" userId="baadb215-62e1-4b0d-9bfb-33d02299acac" providerId="ADAL" clId="{CBEF52B9-B0E0-445D-95AB-FCD23F57ED2A}" dt="2025-02-25T16:18:09.455" v="14892" actId="20577"/>
          <ac:spMkLst>
            <pc:docMk/>
            <pc:sldMk cId="1182158485" sldId="504"/>
            <ac:spMk id="31" creationId="{2527D45A-E3E5-0410-BE8A-4560976CD440}"/>
          </ac:spMkLst>
        </pc:spChg>
        <pc:spChg chg="mod">
          <ac:chgData name="jerome cazes" userId="baadb215-62e1-4b0d-9bfb-33d02299acac" providerId="ADAL" clId="{CBEF52B9-B0E0-445D-95AB-FCD23F57ED2A}" dt="2025-02-25T16:20:05.399" v="15090" actId="20577"/>
          <ac:spMkLst>
            <pc:docMk/>
            <pc:sldMk cId="1182158485" sldId="504"/>
            <ac:spMk id="32" creationId="{3DCC4A98-1D15-4B54-A986-81D4F9814E0F}"/>
          </ac:spMkLst>
        </pc:spChg>
        <pc:spChg chg="mod">
          <ac:chgData name="jerome cazes" userId="baadb215-62e1-4b0d-9bfb-33d02299acac" providerId="ADAL" clId="{CBEF52B9-B0E0-445D-95AB-FCD23F57ED2A}" dt="2025-02-25T16:20:48.464" v="15342" actId="20577"/>
          <ac:spMkLst>
            <pc:docMk/>
            <pc:sldMk cId="1182158485" sldId="504"/>
            <ac:spMk id="33" creationId="{678A2C02-85FF-B0B2-4B33-4B221F0732E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0C8A2-606E-4D0F-91FA-AD097BAFC76D}" type="datetimeFigureOut">
              <a:rPr lang="fr-FR" smtClean="0"/>
              <a:t>25/02/2025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4FA2-2A4B-4FC2-8859-7A03DDA177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838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108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924AF-BCF4-F5B5-902E-3772AFFF0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7A434CE-49C6-19F0-6CA0-1807A1C08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65D9DFE-6D6C-57BD-F141-E225E2E4E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7D63A9-A7BA-215E-FAF6-7DBCE6113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234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D42FE-A73A-7C8A-F187-6C4D4558B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FD1B3C-55EB-670C-9EEE-B705E7E297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BDE29F-CE29-C5D2-AFB0-2CDC7A3DE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7E288-2652-62DD-176E-9C5EA2986D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850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D0BC7-57F4-1F34-573C-03DBDF86B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5849D85-2BA1-3E95-EC82-E70C5FE30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CBAB42C-A27E-F8B1-5514-30260D718E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BF702C-2589-4BC5-27C0-E053D39033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0890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E14FE-AC8A-226C-D02D-BA9C89D17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63E9191-BD13-916A-B0AA-BA31C4945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9C9BF93-DDE9-2A32-F734-1B2084400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C33194-8C4A-5DA5-E693-E0BA90F1DD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231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EEC9D-76A2-ED5B-5A82-672CFFA1D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31A4F80-BD16-59A1-BE1A-FDE3B888B2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70BCED8-741B-9DB6-FB6E-4396A5DDD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4A4979-CE2F-26D8-C0FB-0BFC1B245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9801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751D9-A5E0-958A-278E-F031E878E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C31E925-C396-F1A1-7E35-A64873D8D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689B11-1BE9-2F82-044F-93FDE5389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34B79A-29FE-EFAE-34A3-C2ECD54E3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313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23C32-9411-4D89-B479-1422F396A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A85DF5-FC0B-4AB9-A8EE-CA17A04A8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019AC0-34A7-4929-B1E8-F155595C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DE1C-52F2-40DD-9448-DF7D6B392807}" type="datetime1">
              <a:rPr lang="fr-FR" smtClean="0"/>
              <a:t>25/02/2025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902486-63B5-44C3-BAE8-28FC3CCF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3E115F-E443-4937-AE2E-B6F0FF0A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79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83AB01-2DE8-4E6A-B27C-B1AE5ACC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72AF9D-6885-4D22-8782-8A0D02FE6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994B64-EF13-49EA-A09D-6CA623CD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506-DC14-4021-9044-340B97488E29}" type="datetime1">
              <a:rPr lang="fr-FR" smtClean="0"/>
              <a:t>25/02/2025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A0DDA1-4934-4CDC-A8A9-0B8512682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EF93B7-444A-433B-AA85-C5869607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62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F83C7AF-2B80-4DA7-B2D9-4D96A293F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1B7944-38CC-43B9-A9F6-063137C00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237942-1A0F-4AF7-A7D9-04101547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E139-7F08-4FBD-B3EA-8BA434EB2F22}" type="datetime1">
              <a:rPr lang="fr-FR" smtClean="0"/>
              <a:t>25/02/2025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212996-26E3-4989-B209-D4F36113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56E13B-9C1F-4B9C-AEEF-1CA777C1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13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A2911-01F7-43AC-BD9B-F854BE2B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8AD944-0B0E-4E74-80C0-3409E7112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8F63BE-2762-4062-AAFC-3F9F06C6F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6844-A2FD-4037-BC54-BC3BEA0E0ADE}" type="datetime1">
              <a:rPr lang="fr-FR" smtClean="0"/>
              <a:t>25/02/2025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E68A13-0CCD-4A44-AAEF-A78A700E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3B70B5-A0A9-4E5D-B1E5-387854E2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93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EE2D1-4A34-426B-A217-25B18F96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D5F6AF-56DB-4674-B175-66287F171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AD4865-0B2B-4046-8253-2F42A223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2CC7-43C4-488C-9FD0-07302704C5A2}" type="datetime1">
              <a:rPr lang="fr-FR" smtClean="0"/>
              <a:t>25/02/2025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D8A742-00E8-45AC-844D-5B55AC20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59E82D-64C5-4AB9-92B7-A12EB5C6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454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F4668-67E2-4836-A33A-C7865812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3D29DB-3B88-4A5D-BF9A-0214508D0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2FC6A8-36AF-4745-9E4F-A00AE322A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83D983-5293-4F8B-B346-597C5A58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696B-6E9B-40CA-B96F-C4B1D16628BB}" type="datetime1">
              <a:rPr lang="fr-FR" smtClean="0"/>
              <a:t>25/02/2025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C5E59B-69E9-4F86-B7F0-9C597011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EC24C8-9AC6-4247-A51F-D3DABDE0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12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3079B-88B6-4BE4-BBE9-97C42C88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9042C0-572E-4DA2-B1DB-5C023B967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436812-8300-44FC-84E1-082BE7884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1EDF78-AAE4-4DE9-9608-89BD528D0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5F8C1F-6DA0-4432-8E10-47B4638AF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5524C6-83CD-431D-A107-68D00AF7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1974-D0CE-4C01-A82E-AB60533AB66A}" type="datetime1">
              <a:rPr lang="fr-FR" smtClean="0"/>
              <a:t>25/02/2025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784FC64-464A-40DF-A18E-06C10074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3B1D5C-17C0-452C-BD3B-5FAA560A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940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094F26-B5D4-4CE7-8A85-CD57723A3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17748B-F52F-496C-BD11-3394822C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1D21-A788-4B8D-9CD0-78CC583B12AB}" type="datetime1">
              <a:rPr lang="fr-FR" smtClean="0"/>
              <a:t>25/02/2025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CD1313-09E9-41BE-AB16-5FA664C6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5B3157-8A44-4564-B5B7-6F254C21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93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87DE60-70B3-4D6B-838F-389F16A7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E9BD-24E9-4538-BFB7-8BC796593A73}" type="datetime1">
              <a:rPr lang="fr-FR" smtClean="0"/>
              <a:t>25/02/2025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55B05E-1377-4789-82D3-1F35AA2C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F7FB97-6BB1-4E0B-831F-B9E43CF4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51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B6F2BD-0C0A-4755-B732-D4C33993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0899A8-A6B9-46F4-9F49-D49820015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2DE54C-C417-4070-A6D3-BB8628DFE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97D756-88E0-42E5-AD04-F789A81A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B423-8784-4560-97EE-08FEB3D3E942}" type="datetime1">
              <a:rPr lang="fr-FR" smtClean="0"/>
              <a:t>25/02/2025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0BA53A-0D1C-4EE6-9023-242A327F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35C913-FE73-4E86-AF2D-CDE888B3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12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CCC728-A279-4DC6-A17F-BE5F10FB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B10B1B-AB65-4966-A5C1-95F840C4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709AAA-9148-41EF-AAF7-A2E8843D4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7EB65B-1C39-4556-B65B-A6D03ECD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8E3-8490-4770-B78D-9CE670B3D41C}" type="datetime1">
              <a:rPr lang="fr-FR" smtClean="0"/>
              <a:t>25/02/2025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CBA73A-3D9D-4794-A010-EDE1775AA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FE2F6C-0FDD-4C4E-858A-2D3B6699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73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6D55FD-B2F2-4282-AAA4-0B332DFD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365259-A640-4386-84BD-CC315A07E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41C576-B502-4B5C-AA06-3921A26DC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D84C1-EF59-46EC-99FF-24FFDE65E955}" type="datetime1">
              <a:rPr lang="fr-FR" smtClean="0"/>
              <a:t>25/02/2025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CE043-A41B-4BEB-862E-885E88DDA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33CA2C-F87F-4E1C-A50D-C9430FD42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508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32D7FBE-DE9F-8483-65A7-C2043234757B}"/>
              </a:ext>
            </a:extLst>
          </p:cNvPr>
          <p:cNvSpPr txBox="1"/>
          <p:nvPr/>
        </p:nvSpPr>
        <p:spPr>
          <a:xfrm>
            <a:off x="3783018" y="4990981"/>
            <a:ext cx="5682530" cy="92333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Carbones sur factures </a:t>
            </a:r>
            <a:r>
              <a:rPr lang="fr-FR" dirty="0"/>
              <a:t>est un collectif d’experts bénévoles. Ses outils sont libres et ses prestations gratuites, disponibles sur </a:t>
            </a:r>
            <a:r>
              <a:rPr lang="fr-FR" b="1" i="1" dirty="0"/>
              <a:t>carbones-factures.org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775CF73-15C4-0889-DAA5-E6AE93A7EAA0}"/>
              </a:ext>
            </a:extLst>
          </p:cNvPr>
          <p:cNvSpPr txBox="1"/>
          <p:nvPr/>
        </p:nvSpPr>
        <p:spPr>
          <a:xfrm>
            <a:off x="559398" y="1425449"/>
            <a:ext cx="10736131" cy="10567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8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Le pilotage de sa performance carbone* par l’entreprise </a:t>
            </a:r>
          </a:p>
          <a:p>
            <a:pPr algn="ctr">
              <a:spcAft>
                <a:spcPts val="800"/>
              </a:spcAft>
            </a:pPr>
            <a:r>
              <a:rPr lang="fr-FR" sz="28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un levier de compétitivité</a:t>
            </a:r>
            <a:endParaRPr lang="fr-FR" sz="2800" b="1" i="1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Une image contenant oiseau, Graphique">
            <a:extLst>
              <a:ext uri="{FF2B5EF4-FFF2-40B4-BE49-F238E27FC236}">
                <a16:creationId xmlns:a16="http://schemas.microsoft.com/office/drawing/2014/main" id="{F4F9973C-5EB3-F0B0-2D08-2C9C23056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36" y="4304877"/>
            <a:ext cx="2922855" cy="203956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904742-DFD8-6290-28E3-FFF7D8A61E3A}"/>
              </a:ext>
            </a:extLst>
          </p:cNvPr>
          <p:cNvSpPr txBox="1"/>
          <p:nvPr/>
        </p:nvSpPr>
        <p:spPr>
          <a:xfrm>
            <a:off x="6391469" y="3486124"/>
            <a:ext cx="36669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*= gaz à effet de serre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6391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D6D8D5-FC97-876A-06CE-1CC1D806E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4F760B7-6199-AA22-C6FB-9BC16EF75479}"/>
              </a:ext>
            </a:extLst>
          </p:cNvPr>
          <p:cNvSpPr txBox="1"/>
          <p:nvPr/>
        </p:nvSpPr>
        <p:spPr>
          <a:xfrm>
            <a:off x="838195" y="1012648"/>
            <a:ext cx="11002352" cy="236988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fr-FR" sz="2000" dirty="0"/>
              <a:t>Transmission permet d’évaluer en interne le contenu carbone d’un produit durable « vu du client » </a:t>
            </a:r>
          </a:p>
          <a:p>
            <a:endParaRPr lang="fr-FR" sz="800" dirty="0"/>
          </a:p>
          <a:p>
            <a:r>
              <a:rPr lang="fr-FR" sz="2000" dirty="0"/>
              <a:t>Le calculateur estime automatiquement </a:t>
            </a:r>
            <a:r>
              <a:rPr lang="fr-FR" sz="2000" b="1" dirty="0"/>
              <a:t>un contenu carbone par an</a:t>
            </a:r>
            <a:r>
              <a:rPr lang="fr-FR" sz="2000" dirty="0"/>
              <a:t>, en ajoutant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La durée moyenne de vie estimée du produit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Le poids annuel de l’énergie (le poids par unité est donné par le calculateur)</a:t>
            </a:r>
          </a:p>
          <a:p>
            <a:pPr lvl="1"/>
            <a:r>
              <a:rPr lang="fr-FR" sz="2000" i="1" dirty="0"/>
              <a:t>Le contenu carbone par an est le contenu du produit obtenu en A divisé par la durée de vie et augmenté des indispensables</a:t>
            </a:r>
          </a:p>
          <a:p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9C9888-5A46-68B6-18BD-785A26EE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640" y="6533636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10</a:t>
            </a:fld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981DC3E-9C7D-54AA-CFB6-C05418BEFFF4}"/>
              </a:ext>
            </a:extLst>
          </p:cNvPr>
          <p:cNvSpPr txBox="1"/>
          <p:nvPr/>
        </p:nvSpPr>
        <p:spPr>
          <a:xfrm>
            <a:off x="838195" y="386146"/>
            <a:ext cx="10515610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B – Le point de vue « client » sur le contenu carbone d’un produit durable</a:t>
            </a:r>
          </a:p>
        </p:txBody>
      </p:sp>
      <p:pic>
        <p:nvPicPr>
          <p:cNvPr id="3" name="Image 2" descr="Une image contenant oiseau, Graphique">
            <a:extLst>
              <a:ext uri="{FF2B5EF4-FFF2-40B4-BE49-F238E27FC236}">
                <a16:creationId xmlns:a16="http://schemas.microsoft.com/office/drawing/2014/main" id="{43305672-9DD5-84D9-568F-1CB1A3789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95" y="5446207"/>
            <a:ext cx="1864813" cy="130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5199D0-0B81-99F5-29A1-0F0E446B5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A0B262D-ADD3-4EEF-E36F-9AE141045B87}"/>
              </a:ext>
            </a:extLst>
          </p:cNvPr>
          <p:cNvSpPr txBox="1"/>
          <p:nvPr/>
        </p:nvSpPr>
        <p:spPr>
          <a:xfrm>
            <a:off x="899774" y="1760185"/>
            <a:ext cx="10976668" cy="70788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/>
              <a:t>-La variation de la  productivité carbone </a:t>
            </a:r>
            <a:r>
              <a:rPr lang="fr-FR" sz="2000" dirty="0"/>
              <a:t>de ses ventes </a:t>
            </a:r>
          </a:p>
          <a:p>
            <a:pPr lvl="1"/>
            <a:r>
              <a:rPr lang="fr-FR" sz="2000" i="1" dirty="0"/>
              <a:t>L’entreprise gagne en productivité carbone si son contenu carbone par euro constant baisse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7498BC-05B5-B770-C0AB-C949BD34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640" y="6533636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11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F90609F-A917-D797-C8BE-3023BFC5583E}"/>
              </a:ext>
            </a:extLst>
          </p:cNvPr>
          <p:cNvSpPr txBox="1"/>
          <p:nvPr/>
        </p:nvSpPr>
        <p:spPr>
          <a:xfrm>
            <a:off x="952304" y="369863"/>
            <a:ext cx="9276918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2400" b="1" dirty="0">
                <a:ea typeface="Aptos" panose="020B0004020202020204" pitchFamily="34" charset="0"/>
                <a:cs typeface="Aptos" panose="020B0004020202020204" pitchFamily="34" charset="0"/>
              </a:rPr>
              <a:t>C – Le suivi dans le temps de la performance carbone de l’entreprise</a:t>
            </a:r>
            <a:endParaRPr lang="fr-FR" sz="24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 descr="Une image contenant oiseau, Graphique">
            <a:extLst>
              <a:ext uri="{FF2B5EF4-FFF2-40B4-BE49-F238E27FC236}">
                <a16:creationId xmlns:a16="http://schemas.microsoft.com/office/drawing/2014/main" id="{C1AD0702-6C29-F4FD-1C91-5289D536C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95" y="5446207"/>
            <a:ext cx="1864813" cy="130126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AFFCAED-65FC-DDAB-FC96-61FE1593B018}"/>
              </a:ext>
            </a:extLst>
          </p:cNvPr>
          <p:cNvSpPr txBox="1"/>
          <p:nvPr/>
        </p:nvSpPr>
        <p:spPr>
          <a:xfrm>
            <a:off x="899774" y="2555353"/>
            <a:ext cx="10976668" cy="70788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/>
              <a:t>-La variation de la compétitivité carbone de l’entreprise </a:t>
            </a:r>
            <a:r>
              <a:rPr lang="fr-FR" sz="2000" dirty="0"/>
              <a:t>(le produit de la variation des quantités vendues par l’écart de productivité carbone entre l’entreprise et son marché)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7E8923F-249A-1BC6-41AC-103DE493EB66}"/>
              </a:ext>
            </a:extLst>
          </p:cNvPr>
          <p:cNvSpPr txBox="1"/>
          <p:nvPr/>
        </p:nvSpPr>
        <p:spPr>
          <a:xfrm>
            <a:off x="899774" y="4118523"/>
            <a:ext cx="10976668" cy="70788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/>
              <a:t>Le rendement carbone d’un projet </a:t>
            </a:r>
            <a:r>
              <a:rPr lang="fr-FR" sz="2000" dirty="0"/>
              <a:t>mesure ce qu’il apportera en productivité carbone aux produits et en compétitivité carbone à l’entreprise </a:t>
            </a:r>
            <a:r>
              <a:rPr lang="fr-FR" sz="2000" dirty="0">
                <a:solidFill>
                  <a:srgbClr val="FF0000"/>
                </a:solidFill>
              </a:rPr>
              <a:t>(en construction)</a:t>
            </a:r>
            <a:endParaRPr lang="fr-FR" sz="2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DC1C755-FEAC-0883-2A65-ADBB6F4109AA}"/>
              </a:ext>
            </a:extLst>
          </p:cNvPr>
          <p:cNvSpPr txBox="1"/>
          <p:nvPr/>
        </p:nvSpPr>
        <p:spPr>
          <a:xfrm>
            <a:off x="3991480" y="5271190"/>
            <a:ext cx="4015845" cy="369332"/>
          </a:xfrm>
          <a:prstGeom prst="rect">
            <a:avLst/>
          </a:prstGeom>
          <a:solidFill>
            <a:srgbClr val="F0CF34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/>
              <a:t>Démonstration du  calculateur gratuit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070B083-4883-451F-7A49-8ECAAAD5410A}"/>
              </a:ext>
            </a:extLst>
          </p:cNvPr>
          <p:cNvSpPr txBox="1"/>
          <p:nvPr/>
        </p:nvSpPr>
        <p:spPr>
          <a:xfrm>
            <a:off x="1427583" y="3244435"/>
            <a:ext cx="10300997" cy="70788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000" i="1" dirty="0"/>
              <a:t>Une entreprise renforce sa compétitivité carbone si elle augmente ses capacités de vente là où elle est plus productive que la moyenne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52415B1-DFBC-203B-5AAF-29AA14A8B046}"/>
              </a:ext>
            </a:extLst>
          </p:cNvPr>
          <p:cNvSpPr txBox="1"/>
          <p:nvPr/>
        </p:nvSpPr>
        <p:spPr>
          <a:xfrm>
            <a:off x="899774" y="1181270"/>
            <a:ext cx="10976668" cy="40011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Le compte carbone (et le calculateur) estime deux indicateurs de performance carbone dans le temps</a:t>
            </a:r>
          </a:p>
        </p:txBody>
      </p:sp>
    </p:spTree>
    <p:extLst>
      <p:ext uri="{BB962C8B-B14F-4D97-AF65-F5344CB8AC3E}">
        <p14:creationId xmlns:p14="http://schemas.microsoft.com/office/powerpoint/2010/main" val="255221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72EF39-1B51-08CA-BD6E-2AD6B6273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94FF162-C3E9-B2C7-B3BC-8759B099F3B7}"/>
              </a:ext>
            </a:extLst>
          </p:cNvPr>
          <p:cNvSpPr txBox="1"/>
          <p:nvPr/>
        </p:nvSpPr>
        <p:spPr>
          <a:xfrm>
            <a:off x="952304" y="2386067"/>
            <a:ext cx="10976668" cy="40011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-Nous sommes à votre disposition pour tester la méthode avec votre entreprise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26542C-0BD0-3C5E-C9EA-A0FA5DF5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640" y="6533636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12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CC453D-BAED-B650-1AF5-CE45BBA0D737}"/>
              </a:ext>
            </a:extLst>
          </p:cNvPr>
          <p:cNvSpPr txBox="1"/>
          <p:nvPr/>
        </p:nvSpPr>
        <p:spPr>
          <a:xfrm>
            <a:off x="952304" y="657070"/>
            <a:ext cx="9276918" cy="154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2400" b="1" dirty="0">
                <a:ea typeface="Aptos" panose="020B0004020202020204" pitchFamily="34" charset="0"/>
                <a:cs typeface="Aptos" panose="020B0004020202020204" pitchFamily="34" charset="0"/>
              </a:rPr>
              <a:t>Merci, ce webinaire est terminé.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endParaRPr lang="fr-FR" sz="2400" b="1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2400" b="1" dirty="0">
                <a:ea typeface="Aptos" panose="020B0004020202020204" pitchFamily="34" charset="0"/>
                <a:cs typeface="Aptos" panose="020B0004020202020204" pitchFamily="34" charset="0"/>
              </a:rPr>
              <a:t>Il y a des suites possibles…</a:t>
            </a:r>
            <a:endParaRPr lang="fr-FR" sz="24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 descr="Une image contenant oiseau, Graphique">
            <a:extLst>
              <a:ext uri="{FF2B5EF4-FFF2-40B4-BE49-F238E27FC236}">
                <a16:creationId xmlns:a16="http://schemas.microsoft.com/office/drawing/2014/main" id="{B5AE7906-0DC8-5985-FC7B-5F092DE4B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95" y="5446207"/>
            <a:ext cx="1864813" cy="130126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35AA139-7D43-570F-260F-4238D22BE1F6}"/>
              </a:ext>
            </a:extLst>
          </p:cNvPr>
          <p:cNvSpPr txBox="1"/>
          <p:nvPr/>
        </p:nvSpPr>
        <p:spPr>
          <a:xfrm>
            <a:off x="952304" y="2968404"/>
            <a:ext cx="10393066" cy="173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-V</a:t>
            </a:r>
            <a:r>
              <a:rPr lang="fr-F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ous pouvez aider la préparation d’</a:t>
            </a:r>
            <a:r>
              <a:rPr lang="fr-FR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une campagne internationale</a:t>
            </a:r>
            <a:r>
              <a:rPr lang="fr-F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direction des </a:t>
            </a:r>
            <a:r>
              <a:rPr lang="fr-F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autorités publiques pour un </a:t>
            </a:r>
            <a:r>
              <a:rPr lang="fr-FR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Label Transmissio</a:t>
            </a:r>
            <a:r>
              <a:rPr lang="fr-FR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endParaRPr lang="fr-FR" sz="2000" b="1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fr-F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entreprises "qui transmettent" à leurs clients le contenu carbone des ventes, bénéficieraient du label et d’avantages dans</a:t>
            </a:r>
            <a:r>
              <a:rPr lang="fr-FR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les marchés publics, les financements publics, le contrôle de la publicité « verte »…</a:t>
            </a:r>
          </a:p>
        </p:txBody>
      </p:sp>
    </p:spTree>
    <p:extLst>
      <p:ext uri="{BB962C8B-B14F-4D97-AF65-F5344CB8AC3E}">
        <p14:creationId xmlns:p14="http://schemas.microsoft.com/office/powerpoint/2010/main" val="37266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F2DFB1-E892-A20C-F7F6-3580821AC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18C0F9-342C-A094-4185-8DE6F5B9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961" y="6289781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2</a:t>
            </a:fld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F833B70-9A7A-55F9-893A-E5B34566E6E4}"/>
              </a:ext>
            </a:extLst>
          </p:cNvPr>
          <p:cNvSpPr txBox="1"/>
          <p:nvPr/>
        </p:nvSpPr>
        <p:spPr>
          <a:xfrm>
            <a:off x="727036" y="381669"/>
            <a:ext cx="10363601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Le message du webinaire</a:t>
            </a:r>
          </a:p>
        </p:txBody>
      </p:sp>
      <p:pic>
        <p:nvPicPr>
          <p:cNvPr id="8" name="Image 7" descr="Une image contenant oiseau, Graphique">
            <a:extLst>
              <a:ext uri="{FF2B5EF4-FFF2-40B4-BE49-F238E27FC236}">
                <a16:creationId xmlns:a16="http://schemas.microsoft.com/office/drawing/2014/main" id="{D35050F4-3316-852C-8122-DDD8B8871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95" y="5446207"/>
            <a:ext cx="1864813" cy="13012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B7B08FF-7380-77E4-B5AB-9C21E181D424}"/>
              </a:ext>
            </a:extLst>
          </p:cNvPr>
          <p:cNvSpPr txBox="1"/>
          <p:nvPr/>
        </p:nvSpPr>
        <p:spPr>
          <a:xfrm>
            <a:off x="1129005" y="1589484"/>
            <a:ext cx="9799976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ea typeface="Times New Roman" panose="02020603050405020304" pitchFamily="18" charset="0"/>
              </a:rPr>
              <a:t>Le contenu carbone </a:t>
            </a:r>
            <a:r>
              <a:rPr lang="fr-FR" sz="2200" dirty="0">
                <a:effectLst/>
                <a:ea typeface="Times New Roman" panose="02020603050405020304" pitchFamily="18" charset="0"/>
              </a:rPr>
              <a:t>d’une vente </a:t>
            </a:r>
            <a:r>
              <a:rPr lang="fr-FR" sz="2200" dirty="0">
                <a:ea typeface="Times New Roman" panose="02020603050405020304" pitchFamily="18" charset="0"/>
              </a:rPr>
              <a:t>est</a:t>
            </a:r>
            <a:r>
              <a:rPr lang="fr-FR" sz="2200" dirty="0">
                <a:effectLst/>
                <a:ea typeface="Times New Roman" panose="02020603050405020304" pitchFamily="18" charset="0"/>
              </a:rPr>
              <a:t> un indicateur de compétitivité clé du 21</a:t>
            </a:r>
            <a:r>
              <a:rPr lang="fr-FR" sz="2200" baseline="30000" dirty="0">
                <a:effectLst/>
                <a:ea typeface="Times New Roman" panose="02020603050405020304" pitchFamily="18" charset="0"/>
              </a:rPr>
              <a:t>e</a:t>
            </a:r>
            <a:r>
              <a:rPr lang="fr-FR" sz="2200" dirty="0">
                <a:effectLst/>
                <a:ea typeface="Times New Roman" panose="02020603050405020304" pitchFamily="18" charset="0"/>
              </a:rPr>
              <a:t> siècle</a:t>
            </a:r>
          </a:p>
          <a:p>
            <a:pPr algn="ctr"/>
            <a:r>
              <a:rPr lang="fr-FR" sz="2200" dirty="0"/>
              <a:t>L’approche </a:t>
            </a:r>
            <a:r>
              <a:rPr lang="fr-FR" sz="2200" b="1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Transmission </a:t>
            </a:r>
            <a:r>
              <a:rPr lang="fr-FR" sz="2200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permet à l’entreprise de piloter ce contenu </a:t>
            </a:r>
            <a:endParaRPr lang="fr-FR" sz="2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A210C0-EF26-9565-B480-B4AB06D98932}"/>
              </a:ext>
            </a:extLst>
          </p:cNvPr>
          <p:cNvSpPr txBox="1"/>
          <p:nvPr/>
        </p:nvSpPr>
        <p:spPr>
          <a:xfrm>
            <a:off x="1129005" y="2891662"/>
            <a:ext cx="97999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L’approche Transmission a plusieurs atouts 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FR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Elle ne demande que </a:t>
            </a:r>
            <a:r>
              <a:rPr lang="fr-FR" sz="2000" b="1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2/3 heures par an </a:t>
            </a:r>
            <a:r>
              <a:rPr lang="fr-FR" sz="2000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à la grande majorité des TPE PME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FR" sz="2000" dirty="0">
                <a:ea typeface="Aptos" panose="020B0004020202020204" pitchFamily="34" charset="0"/>
                <a:cs typeface="Aptos" panose="020B0004020202020204" pitchFamily="34" charset="0"/>
              </a:rPr>
              <a:t>Elle est </a:t>
            </a:r>
            <a:r>
              <a:rPr lang="fr-FR" sz="2000" b="1" dirty="0">
                <a:ea typeface="Aptos" panose="020B0004020202020204" pitchFamily="34" charset="0"/>
                <a:cs typeface="Aptos" panose="020B0004020202020204" pitchFamily="34" charset="0"/>
              </a:rPr>
              <a:t>c</a:t>
            </a:r>
            <a:r>
              <a:rPr lang="fr-FR" sz="20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ompatible </a:t>
            </a:r>
            <a:r>
              <a:rPr lang="fr-FR" sz="20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avec ce que l’entreprise fait déjà : </a:t>
            </a:r>
            <a:r>
              <a:rPr lang="fr-FR" sz="2000" dirty="0">
                <a:ea typeface="Aptos" panose="020B0004020202020204" pitchFamily="34" charset="0"/>
                <a:cs typeface="Aptos" panose="020B0004020202020204" pitchFamily="34" charset="0"/>
              </a:rPr>
              <a:t>méthode</a:t>
            </a:r>
            <a:r>
              <a:rPr lang="fr-FR" sz="20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comptable et carbone</a:t>
            </a:r>
            <a:endParaRPr lang="fr-FR" sz="2000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FR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Elle est </a:t>
            </a:r>
            <a:r>
              <a:rPr lang="fr-FR" sz="20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assise sur les données officielles </a:t>
            </a:r>
            <a:r>
              <a:rPr lang="fr-FR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comptes nationaux carbone INSEE-MTE et données ADEME, trajectoire nationale bas carbone)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FR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Elle est </a:t>
            </a:r>
            <a:r>
              <a:rPr lang="fr-FR" sz="20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internationale</a:t>
            </a:r>
            <a:r>
              <a:rPr lang="fr-FR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nventée à Harvard et Oxford, améliorée en Allemagne puis en France, promue par une communauté autour de l'E-</a:t>
            </a:r>
            <a:r>
              <a:rPr lang="fr-FR" sz="2000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Liability</a:t>
            </a:r>
            <a:r>
              <a:rPr lang="fr-FR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Institute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fr-FR" sz="20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0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C56C50-04A5-C256-1B99-17FC15AEE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716EC7-880B-E0D3-01C0-8B434572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961" y="6289781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3</a:t>
            </a:fld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ECF19D8-E2AF-CCD8-C618-F50D039AAB89}"/>
              </a:ext>
            </a:extLst>
          </p:cNvPr>
          <p:cNvSpPr txBox="1"/>
          <p:nvPr/>
        </p:nvSpPr>
        <p:spPr>
          <a:xfrm>
            <a:off x="727036" y="381669"/>
            <a:ext cx="10737928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L’importance croissante du contenu carbone des ventes de l’entreprise</a:t>
            </a:r>
            <a:endParaRPr lang="fr-FR" sz="2400" dirty="0"/>
          </a:p>
        </p:txBody>
      </p:sp>
      <p:pic>
        <p:nvPicPr>
          <p:cNvPr id="8" name="Image 7" descr="Une image contenant oiseau, Graphique">
            <a:extLst>
              <a:ext uri="{FF2B5EF4-FFF2-40B4-BE49-F238E27FC236}">
                <a16:creationId xmlns:a16="http://schemas.microsoft.com/office/drawing/2014/main" id="{BDFF74BF-10C2-E325-0CA1-C2630EA8E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95" y="5446207"/>
            <a:ext cx="1864813" cy="130126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91FFFB1-66EB-5971-BC39-7C4DF0B17291}"/>
              </a:ext>
            </a:extLst>
          </p:cNvPr>
          <p:cNvSpPr txBox="1"/>
          <p:nvPr/>
        </p:nvSpPr>
        <p:spPr>
          <a:xfrm>
            <a:off x="727036" y="1005982"/>
            <a:ext cx="10969245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Le stock croissant dans l’atmosphère de GES (ou « carbone ») menace le vivant et l’humanité. </a:t>
            </a:r>
          </a:p>
          <a:p>
            <a:r>
              <a:rPr lang="fr-FR" sz="2000" dirty="0"/>
              <a:t>D’où l’objectif international de </a:t>
            </a:r>
            <a:r>
              <a:rPr lang="fr-FR" sz="2000" b="1" dirty="0"/>
              <a:t>décarboner =</a:t>
            </a:r>
            <a:r>
              <a:rPr lang="fr-FR" sz="2000" dirty="0"/>
              <a:t> </a:t>
            </a:r>
            <a:r>
              <a:rPr lang="fr-FR" sz="2000" b="1" dirty="0"/>
              <a:t>réduire le flux de carbone vers l’atmosphère</a:t>
            </a:r>
          </a:p>
          <a:p>
            <a:endParaRPr lang="fr-FR" sz="2000" b="1" dirty="0"/>
          </a:p>
          <a:p>
            <a:r>
              <a:rPr lang="fr-FR" sz="2000" b="1" dirty="0"/>
              <a:t>Conséquences pour l’entreprise :</a:t>
            </a:r>
          </a:p>
          <a:p>
            <a:endParaRPr lang="fr-FR" sz="800" dirty="0"/>
          </a:p>
          <a:p>
            <a:r>
              <a:rPr lang="fr-FR" sz="2000" dirty="0"/>
              <a:t>Le carbone va être de plus en plus coûteux et « mal vu ». </a:t>
            </a:r>
            <a:r>
              <a:rPr lang="fr-FR" sz="2000" b="1" dirty="0"/>
              <a:t>Le contenu carbone d’une offre </a:t>
            </a:r>
            <a:r>
              <a:rPr lang="fr-FR" sz="2000" dirty="0"/>
              <a:t>devient une qualité client qui aide à </a:t>
            </a:r>
            <a:r>
              <a:rPr lang="fr-FR" sz="2000" b="1" dirty="0"/>
              <a:t>vendre plus, plus cher, plus longtemps</a:t>
            </a:r>
            <a:endParaRPr lang="fr-FR" sz="2000" dirty="0"/>
          </a:p>
          <a:p>
            <a:endParaRPr lang="fr-FR" sz="8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Facile à comprendre, donc à partager </a:t>
            </a:r>
            <a:r>
              <a:rPr lang="fr-FR" sz="20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= c’est le total des émissions qu’a nécessité la production de ce qui est vendu (bien ou service)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b="1" kern="100" dirty="0">
                <a:cs typeface="Times New Roman" panose="02020603050405020304" pitchFamily="18" charset="0"/>
              </a:rPr>
              <a:t>Important pour le client entreprise </a:t>
            </a:r>
            <a:r>
              <a:rPr lang="fr-FR" sz="2000" kern="100" dirty="0">
                <a:cs typeface="Times New Roman" panose="02020603050405020304" pitchFamily="18" charset="0"/>
              </a:rPr>
              <a:t>: il ajoute le contenu carbone de ses achats à ses émissions directes pour avoir le contenu de ses propres ventes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b="1" kern="100" dirty="0">
                <a:cs typeface="Times New Roman" panose="02020603050405020304" pitchFamily="18" charset="0"/>
              </a:rPr>
              <a:t>Important pour le client collectivité publique ou particulier </a:t>
            </a:r>
            <a:r>
              <a:rPr lang="fr-FR" sz="2000" kern="100" dirty="0">
                <a:cs typeface="Times New Roman" panose="02020603050405020304" pitchFamily="18" charset="0"/>
              </a:rPr>
              <a:t>soucieux de décarbonation</a:t>
            </a:r>
          </a:p>
        </p:txBody>
      </p:sp>
    </p:spTree>
    <p:extLst>
      <p:ext uri="{BB962C8B-B14F-4D97-AF65-F5344CB8AC3E}">
        <p14:creationId xmlns:p14="http://schemas.microsoft.com/office/powerpoint/2010/main" val="530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BB40DB-0CF2-5F4F-018F-B80B5388A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001022-2C36-FBC0-749B-3ACD96EEE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2112" y="5874347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>
                <a:solidFill>
                  <a:schemeClr val="tx1"/>
                </a:solidFill>
              </a:rPr>
              <a:t>4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528F50-3766-A0BF-D3E9-9E19B6DB52E2}"/>
              </a:ext>
            </a:extLst>
          </p:cNvPr>
          <p:cNvSpPr txBox="1"/>
          <p:nvPr/>
        </p:nvSpPr>
        <p:spPr>
          <a:xfrm>
            <a:off x="881341" y="484242"/>
            <a:ext cx="10613971" cy="49212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4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Piloter ses contenus carbone aide l’entreprise</a:t>
            </a:r>
            <a:endParaRPr lang="fr-FR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Une image contenant oiseau, Graphique">
            <a:extLst>
              <a:ext uri="{FF2B5EF4-FFF2-40B4-BE49-F238E27FC236}">
                <a16:creationId xmlns:a16="http://schemas.microsoft.com/office/drawing/2014/main" id="{06967383-E24A-B355-B5F2-34267E389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95" y="5446207"/>
            <a:ext cx="1864813" cy="130126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B83EB38-FFB6-76F2-A8DB-3127519DC794}"/>
              </a:ext>
            </a:extLst>
          </p:cNvPr>
          <p:cNvSpPr txBox="1"/>
          <p:nvPr/>
        </p:nvSpPr>
        <p:spPr>
          <a:xfrm>
            <a:off x="916066" y="1760723"/>
            <a:ext cx="1963459" cy="40011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fr-FR" sz="2000" b="1" dirty="0"/>
              <a:t>Avec ses clients</a:t>
            </a:r>
            <a:endParaRPr lang="fr-FR" sz="20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D2B950C-9F10-22FE-252B-D93BE284E58F}"/>
              </a:ext>
            </a:extLst>
          </p:cNvPr>
          <p:cNvSpPr txBox="1"/>
          <p:nvPr/>
        </p:nvSpPr>
        <p:spPr>
          <a:xfrm>
            <a:off x="3460943" y="1450228"/>
            <a:ext cx="3574339" cy="70788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fr-FR" sz="2000" dirty="0"/>
              <a:t>Voilà le contenu carbone de ce que vous achetez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DA6B717-121B-F66B-16AE-A0649240CC53}"/>
              </a:ext>
            </a:extLst>
          </p:cNvPr>
          <p:cNvSpPr txBox="1"/>
          <p:nvPr/>
        </p:nvSpPr>
        <p:spPr>
          <a:xfrm>
            <a:off x="7666696" y="1147267"/>
            <a:ext cx="3915704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fr-FR" sz="2000" b="1" i="1" dirty="0"/>
              <a:t>Transmission</a:t>
            </a:r>
            <a:r>
              <a:rPr lang="fr-FR" sz="2000" dirty="0"/>
              <a:t> mesure en continu le  contenu carbone des ventes (A)</a:t>
            </a:r>
          </a:p>
          <a:p>
            <a:r>
              <a:rPr lang="fr-FR" sz="2000" dirty="0"/>
              <a:t>Et aussi le contenu « vu du client » (B)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9911B6-D518-C0F7-BAE6-20182F700CB6}"/>
              </a:ext>
            </a:extLst>
          </p:cNvPr>
          <p:cNvSpPr txBox="1"/>
          <p:nvPr/>
        </p:nvSpPr>
        <p:spPr>
          <a:xfrm>
            <a:off x="928501" y="3402589"/>
            <a:ext cx="1963459" cy="40011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fr-FR" sz="2000" b="1" dirty="0"/>
              <a:t>En interne</a:t>
            </a: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FC054C-6189-8807-4399-039C759F9E41}"/>
              </a:ext>
            </a:extLst>
          </p:cNvPr>
          <p:cNvSpPr txBox="1"/>
          <p:nvPr/>
        </p:nvSpPr>
        <p:spPr>
          <a:xfrm>
            <a:off x="3460943" y="2981173"/>
            <a:ext cx="4059530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fr-FR" sz="2000" dirty="0"/>
              <a:t>Comment évolue ma performance carbone en productivité et en compétitivité</a:t>
            </a:r>
          </a:p>
          <a:p>
            <a:r>
              <a:rPr lang="fr-FR" sz="2000" dirty="0"/>
              <a:t>Quel impact de mes projets sur ma performance carbone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271C77-F362-30B8-693C-577B5949E539}"/>
              </a:ext>
            </a:extLst>
          </p:cNvPr>
          <p:cNvSpPr txBox="1"/>
          <p:nvPr/>
        </p:nvSpPr>
        <p:spPr>
          <a:xfrm>
            <a:off x="7679131" y="2975739"/>
            <a:ext cx="4044088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fr-FR" sz="2000" b="1" i="1" dirty="0"/>
              <a:t>Transmission</a:t>
            </a:r>
            <a:r>
              <a:rPr lang="fr-FR" sz="2000" dirty="0"/>
              <a:t> donne des indicateurs de productivité et de compétitivité carbone annuels</a:t>
            </a:r>
          </a:p>
          <a:p>
            <a:r>
              <a:rPr lang="fr-FR" sz="2000" dirty="0"/>
              <a:t>Elle donne l’impact à attendre de chaque projet sur ces indicateurs (C)</a:t>
            </a:r>
          </a:p>
        </p:txBody>
      </p:sp>
    </p:spTree>
    <p:extLst>
      <p:ext uri="{BB962C8B-B14F-4D97-AF65-F5344CB8AC3E}">
        <p14:creationId xmlns:p14="http://schemas.microsoft.com/office/powerpoint/2010/main" val="194290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2A514A-DD34-85FE-8474-665BEA4AF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1AFD4ED9-D6EF-899E-EF04-B7D0C7C9FB67}"/>
              </a:ext>
            </a:extLst>
          </p:cNvPr>
          <p:cNvSpPr txBox="1"/>
          <p:nvPr/>
        </p:nvSpPr>
        <p:spPr>
          <a:xfrm>
            <a:off x="4688499" y="4140147"/>
            <a:ext cx="2815001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800" b="1" dirty="0"/>
          </a:p>
          <a:p>
            <a:pPr algn="ctr"/>
            <a:r>
              <a:rPr lang="fr-FR" sz="2000" b="1" dirty="0"/>
              <a:t>COMPTE CARBONE</a:t>
            </a:r>
          </a:p>
          <a:p>
            <a:endParaRPr lang="fr-FR" sz="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6AE297-5DFF-9C88-6A63-0734A6E2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640" y="6533636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5</a:t>
            </a:fld>
            <a:endParaRPr lang="fr-FR" dirty="0"/>
          </a:p>
        </p:txBody>
      </p:sp>
      <p:pic>
        <p:nvPicPr>
          <p:cNvPr id="3" name="Image 2" descr="Une image contenant oiseau, Graphique">
            <a:extLst>
              <a:ext uri="{FF2B5EF4-FFF2-40B4-BE49-F238E27FC236}">
                <a16:creationId xmlns:a16="http://schemas.microsoft.com/office/drawing/2014/main" id="{7B9FDAFF-137D-925C-3CE5-A7168F8C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95" y="5446207"/>
            <a:ext cx="1864813" cy="130126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BB230B7-6C50-8485-E586-812677EAD6D7}"/>
              </a:ext>
            </a:extLst>
          </p:cNvPr>
          <p:cNvSpPr txBox="1"/>
          <p:nvPr/>
        </p:nvSpPr>
        <p:spPr>
          <a:xfrm>
            <a:off x="889084" y="3720565"/>
            <a:ext cx="1611319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Fournisseurs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EDE83016-7164-A71D-B310-960B0DBF1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8182" y="4483795"/>
            <a:ext cx="870290" cy="230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63737C49-AD51-6588-B949-5E4F32ECA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730911" y="3652186"/>
            <a:ext cx="697276" cy="230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51ADF8A-6A95-A447-36B9-43A3ADD58286}"/>
              </a:ext>
            </a:extLst>
          </p:cNvPr>
          <p:cNvSpPr txBox="1"/>
          <p:nvPr/>
        </p:nvSpPr>
        <p:spPr>
          <a:xfrm>
            <a:off x="4688499" y="2700115"/>
            <a:ext cx="2815001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Emission de l’entreprise vers l’atmosphère*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E79D27-6ACA-68EE-52C9-93D19924746B}"/>
              </a:ext>
            </a:extLst>
          </p:cNvPr>
          <p:cNvSpPr txBox="1"/>
          <p:nvPr/>
        </p:nvSpPr>
        <p:spPr>
          <a:xfrm>
            <a:off x="8729658" y="4108613"/>
            <a:ext cx="1394719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Contenu des Ventes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B65A2384-C474-77E4-B326-E9F0B3C0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08739" y="4474464"/>
            <a:ext cx="697276" cy="230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FE66A0B-3C01-E52D-EC82-1142EF28B760}"/>
              </a:ext>
            </a:extLst>
          </p:cNvPr>
          <p:cNvSpPr txBox="1"/>
          <p:nvPr/>
        </p:nvSpPr>
        <p:spPr>
          <a:xfrm>
            <a:off x="976637" y="4219928"/>
            <a:ext cx="1394719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Contenu des achats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613129B-ED80-AE0A-CF10-4B9637BA114E}"/>
              </a:ext>
            </a:extLst>
          </p:cNvPr>
          <p:cNvSpPr txBox="1"/>
          <p:nvPr/>
        </p:nvSpPr>
        <p:spPr>
          <a:xfrm>
            <a:off x="8881613" y="3600588"/>
            <a:ext cx="109081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Clients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B8FFE28-5309-57D0-05C0-732B7879A632}"/>
              </a:ext>
            </a:extLst>
          </p:cNvPr>
          <p:cNvSpPr txBox="1"/>
          <p:nvPr/>
        </p:nvSpPr>
        <p:spPr>
          <a:xfrm>
            <a:off x="727036" y="381669"/>
            <a:ext cx="10737928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A - Le compte carbone donne le contenu carbone de chaque vente </a:t>
            </a:r>
            <a:endParaRPr lang="fr-FR" sz="24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59E80E4-89EE-7E99-19C7-1AD603F9A077}"/>
              </a:ext>
            </a:extLst>
          </p:cNvPr>
          <p:cNvSpPr txBox="1"/>
          <p:nvPr/>
        </p:nvSpPr>
        <p:spPr>
          <a:xfrm>
            <a:off x="727036" y="949599"/>
            <a:ext cx="109692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L’entreprise additionne les contenus carbone de ses achats (1) et ses émissions vers l’atmosphère (2).</a:t>
            </a:r>
          </a:p>
          <a:p>
            <a:r>
              <a:rPr lang="fr-FR" sz="2000" dirty="0"/>
              <a:t>Elle ventile le total (le contenu carbone de sa production) entre ses clients. </a:t>
            </a:r>
          </a:p>
          <a:p>
            <a:pPr lvl="1"/>
            <a:endParaRPr lang="fr-FR" sz="8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9381148-4F1C-4DBD-60D1-2661B8CDC859}"/>
              </a:ext>
            </a:extLst>
          </p:cNvPr>
          <p:cNvSpPr txBox="1"/>
          <p:nvPr/>
        </p:nvSpPr>
        <p:spPr>
          <a:xfrm>
            <a:off x="727036" y="1710943"/>
            <a:ext cx="10565804" cy="70788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fr-FR" sz="2000" dirty="0"/>
              <a:t>Elle part des données de son compte de résultat. En cas d’activités différentes, elle tient un compte carbone par activité, avec ses achats, ses émissions vers l’atmosphère et ses ventes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C033265-F065-A8A6-0A95-D158E239E03D}"/>
              </a:ext>
            </a:extLst>
          </p:cNvPr>
          <p:cNvSpPr txBox="1"/>
          <p:nvPr/>
        </p:nvSpPr>
        <p:spPr>
          <a:xfrm>
            <a:off x="7582550" y="284172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E40232B-4D53-44DE-B769-2771882808E5}"/>
              </a:ext>
            </a:extLst>
          </p:cNvPr>
          <p:cNvSpPr txBox="1"/>
          <p:nvPr/>
        </p:nvSpPr>
        <p:spPr>
          <a:xfrm>
            <a:off x="2408509" y="4279531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6B63524-CD35-0CFA-FA4B-9464DAE363C1}"/>
              </a:ext>
            </a:extLst>
          </p:cNvPr>
          <p:cNvSpPr txBox="1"/>
          <p:nvPr/>
        </p:nvSpPr>
        <p:spPr>
          <a:xfrm>
            <a:off x="10124377" y="420094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7151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9" grpId="0" animBg="1"/>
      <p:bldP spid="12" grpId="0" animBg="1"/>
      <p:bldP spid="15" grpId="0" animBg="1"/>
      <p:bldP spid="7" grpId="0" animBg="1"/>
      <p:bldP spid="14" grpId="0" animBg="1"/>
      <p:bldP spid="19" grpId="0" animBg="1"/>
      <p:bldP spid="20" grpId="0" animBg="1"/>
      <p:bldP spid="33" grpId="0"/>
      <p:bldP spid="34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DEE4F6-1958-EB6F-2F77-112E162B5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CE3A4444-7DA9-0E91-0D11-9B7608EBB051}"/>
              </a:ext>
            </a:extLst>
          </p:cNvPr>
          <p:cNvSpPr txBox="1"/>
          <p:nvPr/>
        </p:nvSpPr>
        <p:spPr>
          <a:xfrm>
            <a:off x="4688499" y="4140147"/>
            <a:ext cx="2815001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800" b="1" dirty="0"/>
          </a:p>
          <a:p>
            <a:pPr algn="ctr"/>
            <a:r>
              <a:rPr lang="fr-FR" sz="2000" b="1" dirty="0"/>
              <a:t>COMPTE CARBONE</a:t>
            </a:r>
          </a:p>
          <a:p>
            <a:endParaRPr lang="fr-FR" sz="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DB5F61-A30B-A835-6DB3-4E79FBB0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640" y="6533636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6</a:t>
            </a:fld>
            <a:endParaRPr lang="fr-FR" dirty="0"/>
          </a:p>
        </p:txBody>
      </p:sp>
      <p:pic>
        <p:nvPicPr>
          <p:cNvPr id="3" name="Image 2" descr="Une image contenant oiseau, Graphique">
            <a:extLst>
              <a:ext uri="{FF2B5EF4-FFF2-40B4-BE49-F238E27FC236}">
                <a16:creationId xmlns:a16="http://schemas.microsoft.com/office/drawing/2014/main" id="{00446022-328E-EA6F-20BB-786530FDC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95" y="5446207"/>
            <a:ext cx="1864813" cy="130126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FD52DE3-2FA3-67D5-F150-448D283C5F33}"/>
              </a:ext>
            </a:extLst>
          </p:cNvPr>
          <p:cNvSpPr txBox="1"/>
          <p:nvPr/>
        </p:nvSpPr>
        <p:spPr>
          <a:xfrm>
            <a:off x="889084" y="3334485"/>
            <a:ext cx="1611319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Fournisseurs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E31D7AD2-7E4F-1000-8FC3-17B52377D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8182" y="4483795"/>
            <a:ext cx="870290" cy="230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3658285F-D170-608D-B368-2F3F21774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730911" y="3652186"/>
            <a:ext cx="697276" cy="230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34BDB891-84BC-8D2C-7F27-28BDAEC34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942969" y="5045470"/>
            <a:ext cx="697276" cy="230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B779122-761E-2C0D-7768-D55AB9E8DE72}"/>
              </a:ext>
            </a:extLst>
          </p:cNvPr>
          <p:cNvSpPr txBox="1"/>
          <p:nvPr/>
        </p:nvSpPr>
        <p:spPr>
          <a:xfrm>
            <a:off x="4688499" y="2700115"/>
            <a:ext cx="2815001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Emission de l’entreprise vers l’atmosphère*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701C51-F9DA-C0D5-617E-0074C00A4CD8}"/>
              </a:ext>
            </a:extLst>
          </p:cNvPr>
          <p:cNvSpPr txBox="1"/>
          <p:nvPr/>
        </p:nvSpPr>
        <p:spPr>
          <a:xfrm>
            <a:off x="8729658" y="4108613"/>
            <a:ext cx="1394719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Contenu des Ventes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5E73BA9B-3084-BB2F-AD53-D6A0CBC8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08739" y="4474464"/>
            <a:ext cx="697276" cy="230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6BFD23A-98D9-9EE1-8DC1-97692F779CA1}"/>
              </a:ext>
            </a:extLst>
          </p:cNvPr>
          <p:cNvSpPr txBox="1"/>
          <p:nvPr/>
        </p:nvSpPr>
        <p:spPr>
          <a:xfrm>
            <a:off x="976637" y="3833848"/>
            <a:ext cx="1394719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Contenu des achats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779654D-1212-1DCE-E22B-D8263CB4F07A}"/>
              </a:ext>
            </a:extLst>
          </p:cNvPr>
          <p:cNvSpPr txBox="1"/>
          <p:nvPr/>
        </p:nvSpPr>
        <p:spPr>
          <a:xfrm>
            <a:off x="8881613" y="3600588"/>
            <a:ext cx="109081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Clients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200FE30-D362-A04E-868F-716122550DB8}"/>
              </a:ext>
            </a:extLst>
          </p:cNvPr>
          <p:cNvSpPr txBox="1"/>
          <p:nvPr/>
        </p:nvSpPr>
        <p:spPr>
          <a:xfrm>
            <a:off x="2809097" y="4679015"/>
            <a:ext cx="1477133" cy="32316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500" b="1" dirty="0"/>
              <a:t>Achats courants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2B5CD66-0E11-10F7-FBF7-D819F76B35E7}"/>
              </a:ext>
            </a:extLst>
          </p:cNvPr>
          <p:cNvSpPr txBox="1"/>
          <p:nvPr/>
        </p:nvSpPr>
        <p:spPr>
          <a:xfrm rot="1832778">
            <a:off x="2896764" y="5578445"/>
            <a:ext cx="1502211" cy="32316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500" b="1" dirty="0"/>
              <a:t>immobilisations</a:t>
            </a: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1030E957-8D6D-66CA-42F3-3283988F5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14048">
            <a:off x="3111303" y="5398063"/>
            <a:ext cx="1168208" cy="230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0A9E8B4-681F-8D96-B8BC-AA716D01C389}"/>
              </a:ext>
            </a:extLst>
          </p:cNvPr>
          <p:cNvSpPr txBox="1"/>
          <p:nvPr/>
        </p:nvSpPr>
        <p:spPr>
          <a:xfrm>
            <a:off x="5443847" y="4892354"/>
            <a:ext cx="1692453" cy="55399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500" b="1" dirty="0"/>
              <a:t>Dotations aux amortissements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4B71FCF-3291-4EA5-F507-A2EAB9FD85C3}"/>
              </a:ext>
            </a:extLst>
          </p:cNvPr>
          <p:cNvSpPr txBox="1"/>
          <p:nvPr/>
        </p:nvSpPr>
        <p:spPr>
          <a:xfrm>
            <a:off x="4683357" y="5452842"/>
            <a:ext cx="2815001" cy="707886"/>
          </a:xfrm>
          <a:prstGeom prst="rect">
            <a:avLst/>
          </a:prstGeom>
          <a:solidFill>
            <a:srgbClr val="F0CF3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 CARBONE PAS ENCORE TRANSMIS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527D45A-E3E5-0410-BE8A-4560976CD440}"/>
              </a:ext>
            </a:extLst>
          </p:cNvPr>
          <p:cNvSpPr txBox="1"/>
          <p:nvPr/>
        </p:nvSpPr>
        <p:spPr>
          <a:xfrm>
            <a:off x="727036" y="381669"/>
            <a:ext cx="10737928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Le schéma exact est un peu différent</a:t>
            </a:r>
            <a:endParaRPr lang="fr-FR" sz="24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DCC4A98-1D15-4B54-A986-81D4F9814E0F}"/>
              </a:ext>
            </a:extLst>
          </p:cNvPr>
          <p:cNvSpPr txBox="1"/>
          <p:nvPr/>
        </p:nvSpPr>
        <p:spPr>
          <a:xfrm>
            <a:off x="727036" y="949599"/>
            <a:ext cx="109692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Une donnée publique remplace les contenus carbone non transmis par des fournisseurs</a:t>
            </a:r>
          </a:p>
          <a:p>
            <a:pPr lvl="1"/>
            <a:endParaRPr lang="fr-FR" sz="8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78A2C02-85FF-B0B2-4B33-4B221F0732E5}"/>
              </a:ext>
            </a:extLst>
          </p:cNvPr>
          <p:cNvSpPr txBox="1"/>
          <p:nvPr/>
        </p:nvSpPr>
        <p:spPr>
          <a:xfrm>
            <a:off x="727036" y="1710943"/>
            <a:ext cx="10565804" cy="40011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fr-FR" sz="2000" dirty="0"/>
              <a:t>On suit les allocations par exercice du compte de résultat.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4DE7B26-5D91-1818-0D51-8255ABA6BFAE}"/>
              </a:ext>
            </a:extLst>
          </p:cNvPr>
          <p:cNvSpPr txBox="1"/>
          <p:nvPr/>
        </p:nvSpPr>
        <p:spPr>
          <a:xfrm>
            <a:off x="7582550" y="284172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7D9932B-DB8C-4F6E-4970-BA42A28CC218}"/>
              </a:ext>
            </a:extLst>
          </p:cNvPr>
          <p:cNvSpPr txBox="1"/>
          <p:nvPr/>
        </p:nvSpPr>
        <p:spPr>
          <a:xfrm>
            <a:off x="2408509" y="4279531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4F64CAD-23D6-0F76-A67B-AC5C7307517D}"/>
              </a:ext>
            </a:extLst>
          </p:cNvPr>
          <p:cNvSpPr txBox="1"/>
          <p:nvPr/>
        </p:nvSpPr>
        <p:spPr>
          <a:xfrm>
            <a:off x="10124377" y="420094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A7FA0E-AC49-64E1-29F4-90C8875608F2}"/>
              </a:ext>
            </a:extLst>
          </p:cNvPr>
          <p:cNvSpPr txBox="1"/>
          <p:nvPr/>
        </p:nvSpPr>
        <p:spPr>
          <a:xfrm>
            <a:off x="989699" y="4594397"/>
            <a:ext cx="1394719" cy="707886"/>
          </a:xfrm>
          <a:prstGeom prst="rect">
            <a:avLst/>
          </a:prstGeom>
          <a:solidFill>
            <a:srgbClr val="F0CF34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Ou donnée publique</a:t>
            </a:r>
          </a:p>
        </p:txBody>
      </p:sp>
    </p:spTree>
    <p:extLst>
      <p:ext uri="{BB962C8B-B14F-4D97-AF65-F5344CB8AC3E}">
        <p14:creationId xmlns:p14="http://schemas.microsoft.com/office/powerpoint/2010/main" val="118215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9" grpId="0" animBg="1"/>
      <p:bldP spid="12" grpId="0" animBg="1"/>
      <p:bldP spid="13" grpId="0" animBg="1"/>
      <p:bldP spid="15" grpId="0" animBg="1"/>
      <p:bldP spid="7" grpId="0" animBg="1"/>
      <p:bldP spid="14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/>
      <p:bldP spid="30" grpId="0" animBg="1"/>
      <p:bldP spid="33" grpId="0"/>
      <p:bldP spid="34" grpId="0"/>
      <p:bldP spid="36" grpId="0"/>
      <p:bldP spid="37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D1242D-52AC-702D-4A87-5354FCFAD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92EA72-30D7-F354-6F3F-16F75858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961" y="6289781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7</a:t>
            </a:fld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9980E1C-A4DB-C74A-D566-5942CB095D32}"/>
              </a:ext>
            </a:extLst>
          </p:cNvPr>
          <p:cNvSpPr txBox="1"/>
          <p:nvPr/>
        </p:nvSpPr>
        <p:spPr>
          <a:xfrm>
            <a:off x="727036" y="381669"/>
            <a:ext cx="10737928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1- Le calcul du contenu carbone des achats privilégie la transmission du fournisseur</a:t>
            </a:r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2CD375-5EC5-778A-F3ED-961C6B7972FD}"/>
              </a:ext>
            </a:extLst>
          </p:cNvPr>
          <p:cNvSpPr txBox="1"/>
          <p:nvPr/>
        </p:nvSpPr>
        <p:spPr>
          <a:xfrm>
            <a:off x="696885" y="1036926"/>
            <a:ext cx="106024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Pour tous ses achats, l’entreprise additionne le contenu carbone transmis par le fournisseur</a:t>
            </a:r>
          </a:p>
          <a:p>
            <a:r>
              <a:rPr lang="fr-FR" sz="2000" dirty="0"/>
              <a:t>Elle relance périodiquement les fournisseurs sans contenu sans être gênée dans son calcul : </a:t>
            </a:r>
          </a:p>
          <a:p>
            <a:r>
              <a:rPr lang="fr-FR" sz="2000" dirty="0"/>
              <a:t>Le calculateur remplace les contenus manquants 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/>
              <a:t>Par des données publiques moyennes*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/>
              <a:t>Augmentées d’un coefficient de prudence </a:t>
            </a:r>
          </a:p>
          <a:p>
            <a:pPr lvl="1"/>
            <a:r>
              <a:rPr lang="fr-FR" sz="2000" dirty="0">
                <a:solidFill>
                  <a:prstClr val="black"/>
                </a:solidFill>
              </a:rPr>
              <a:t>	(</a:t>
            </a:r>
            <a:r>
              <a:rPr lang="fr-FR" sz="2000" dirty="0"/>
              <a:t>+20% pour la méthode CSF : intègre l’écart à la moyenne et encourage à transmettre)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8B6721-D971-981B-8B75-B413DACA760C}"/>
              </a:ext>
            </a:extLst>
          </p:cNvPr>
          <p:cNvSpPr txBox="1"/>
          <p:nvPr/>
        </p:nvSpPr>
        <p:spPr>
          <a:xfrm>
            <a:off x="727036" y="4098174"/>
            <a:ext cx="10999391" cy="83099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fr-FR" sz="2000" i="1" dirty="0">
                <a:solidFill>
                  <a:prstClr val="black"/>
                </a:solidFill>
              </a:rPr>
              <a:t>Une entreprise déjà en protocole carbone* ajoute d’éventuels postes écartés dans le scope 3 amont (avec le calculateur) et le coefficient de prudence pour les contenus qui ne viennent pas du fournisseur.</a:t>
            </a:r>
          </a:p>
          <a:p>
            <a:pPr lvl="0" algn="ctr"/>
            <a:endParaRPr lang="fr-FR" sz="800" dirty="0">
              <a:solidFill>
                <a:prstClr val="black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AEB0DF-1461-DBDF-227C-60E37B82BF15}"/>
              </a:ext>
            </a:extLst>
          </p:cNvPr>
          <p:cNvSpPr txBox="1"/>
          <p:nvPr/>
        </p:nvSpPr>
        <p:spPr>
          <a:xfrm>
            <a:off x="1727164" y="3262290"/>
            <a:ext cx="8737671" cy="70788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fr-FR" sz="2000" dirty="0"/>
              <a:t>*Donnée ADEME ou INSEE (comptes carbones nationaux par branche), prise à la source, via un conseil ou un outil (calculateurs CSF,  MyCityCO2, Société nouvelle…) </a:t>
            </a:r>
          </a:p>
        </p:txBody>
      </p:sp>
      <p:pic>
        <p:nvPicPr>
          <p:cNvPr id="3" name="Image 2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B410987C-E444-077D-ADA0-7B8387249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A7EF931-E39D-0139-96F1-60BFD0CA3A4A}"/>
              </a:ext>
            </a:extLst>
          </p:cNvPr>
          <p:cNvSpPr txBox="1"/>
          <p:nvPr/>
        </p:nvSpPr>
        <p:spPr>
          <a:xfrm>
            <a:off x="5286741" y="4859032"/>
            <a:ext cx="5480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/>
              <a:t>*GHG Protocol, Bilan Carbone </a:t>
            </a:r>
          </a:p>
        </p:txBody>
      </p:sp>
    </p:spTree>
    <p:extLst>
      <p:ext uri="{BB962C8B-B14F-4D97-AF65-F5344CB8AC3E}">
        <p14:creationId xmlns:p14="http://schemas.microsoft.com/office/powerpoint/2010/main" val="289293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899263-E569-096C-A3A8-49781DA87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41E85C-038C-5A74-7CD0-A2A6E611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640" y="6533636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8</a:t>
            </a:fld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BA1D819-794D-000A-E3EE-6C20FC0919E4}"/>
              </a:ext>
            </a:extLst>
          </p:cNvPr>
          <p:cNvSpPr txBox="1"/>
          <p:nvPr/>
        </p:nvSpPr>
        <p:spPr>
          <a:xfrm>
            <a:off x="838194" y="386146"/>
            <a:ext cx="10776187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2- Le calcul de l’émission de l’entreprise vers l’atmosphère</a:t>
            </a:r>
          </a:p>
        </p:txBody>
      </p:sp>
      <p:pic>
        <p:nvPicPr>
          <p:cNvPr id="3" name="Image 2" descr="Une image contenant oiseau, Graphique">
            <a:extLst>
              <a:ext uri="{FF2B5EF4-FFF2-40B4-BE49-F238E27FC236}">
                <a16:creationId xmlns:a16="http://schemas.microsoft.com/office/drawing/2014/main" id="{17448859-E1B6-9981-0073-79EA5C997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95" y="5446207"/>
            <a:ext cx="1864813" cy="130126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5FB1A6D-DDFB-E8A0-665A-16E05D26ED7C}"/>
              </a:ext>
            </a:extLst>
          </p:cNvPr>
          <p:cNvSpPr txBox="1"/>
          <p:nvPr/>
        </p:nvSpPr>
        <p:spPr>
          <a:xfrm>
            <a:off x="838193" y="1141121"/>
            <a:ext cx="10379155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fr-FR" sz="2000" dirty="0"/>
              <a:t>Pour la plupart des entreprises (notamment celles de service) les émissions directes viennent </a:t>
            </a:r>
            <a:r>
              <a:rPr lang="fr-FR" sz="2000" b="1" dirty="0"/>
              <a:t>des combustibles qu’elles brulent </a:t>
            </a:r>
            <a:r>
              <a:rPr lang="fr-FR" sz="2000" dirty="0"/>
              <a:t>: elles sont déjà comptées en 1- dans les achats</a:t>
            </a:r>
          </a:p>
          <a:p>
            <a:pPr algn="just">
              <a:spcAft>
                <a:spcPts val="800"/>
              </a:spcAft>
            </a:pPr>
            <a:r>
              <a:rPr lang="fr-FR" sz="2000" dirty="0"/>
              <a:t>Les entreprises de certaines branches (chimie, élevage, production de combustibles…) ont d’autres émissions directes à évaluer par expert selon le scope 1 d’un protocole carbone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60F326D-886C-82E9-0DD4-D417D37E5404}"/>
              </a:ext>
            </a:extLst>
          </p:cNvPr>
          <p:cNvSpPr txBox="1"/>
          <p:nvPr/>
        </p:nvSpPr>
        <p:spPr>
          <a:xfrm>
            <a:off x="838193" y="3983298"/>
            <a:ext cx="10999391" cy="83099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fr-FR" sz="2000" i="1" dirty="0">
                <a:solidFill>
                  <a:prstClr val="black"/>
                </a:solidFill>
              </a:rPr>
              <a:t>Une entreprise déjà en protocole carbone* reprend son scope 1.</a:t>
            </a:r>
          </a:p>
          <a:p>
            <a:pPr lvl="0"/>
            <a:r>
              <a:rPr lang="fr-FR" sz="2000" i="1" dirty="0">
                <a:solidFill>
                  <a:prstClr val="black"/>
                </a:solidFill>
              </a:rPr>
              <a:t>A noter que ni le scope 3 aval ni les trajets des collaborateurs ne sont à reprendre, voir B</a:t>
            </a:r>
          </a:p>
          <a:p>
            <a:pPr lvl="0" algn="ctr"/>
            <a:endParaRPr lang="fr-FR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10E47F-A030-7BC7-978A-04F52481B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DD6757F-7AAD-4470-9A84-929F14BE33D6}"/>
              </a:ext>
            </a:extLst>
          </p:cNvPr>
          <p:cNvSpPr txBox="1"/>
          <p:nvPr/>
        </p:nvSpPr>
        <p:spPr>
          <a:xfrm>
            <a:off x="838195" y="1063448"/>
            <a:ext cx="11002352" cy="32316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fr-FR" sz="2000" dirty="0"/>
              <a:t>Le principe : chaque client reçoit la part du contenu de production (1 + 2) nécessitée par ce qu’il achète</a:t>
            </a:r>
          </a:p>
          <a:p>
            <a:endParaRPr lang="fr-FR" sz="800" dirty="0"/>
          </a:p>
          <a:p>
            <a:r>
              <a:rPr lang="fr-FR" sz="2000" dirty="0"/>
              <a:t>-</a:t>
            </a:r>
            <a:r>
              <a:rPr lang="fr-FR" sz="2000" b="1" dirty="0"/>
              <a:t>Au plus simple</a:t>
            </a:r>
            <a:r>
              <a:rPr lang="fr-FR" sz="2000" dirty="0"/>
              <a:t>, l’entreprise part</a:t>
            </a:r>
            <a:r>
              <a:rPr lang="fr-FR" sz="2000" b="1" dirty="0"/>
              <a:t> du dernier compte carbone clôturé </a:t>
            </a:r>
            <a:r>
              <a:rPr lang="fr-FR" sz="2000" dirty="0"/>
              <a:t>:</a:t>
            </a:r>
          </a:p>
          <a:p>
            <a:endParaRPr lang="fr-FR" sz="8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/>
              <a:t>Elle multiplie le montant de la facture par le contenu carbone du compte par euro de vente  </a:t>
            </a:r>
          </a:p>
          <a:p>
            <a:pPr lvl="1"/>
            <a:r>
              <a:rPr lang="fr-FR" sz="2000" dirty="0"/>
              <a:t>	= (1 + 2) divisé par le Chiffre d’affaires (donc des kg par euro)</a:t>
            </a:r>
          </a:p>
          <a:p>
            <a:pPr lvl="2"/>
            <a:endParaRPr lang="fr-FR" sz="800" dirty="0"/>
          </a:p>
          <a:p>
            <a:r>
              <a:rPr lang="fr-FR" sz="2000" dirty="0"/>
              <a:t>-Elle peut </a:t>
            </a:r>
            <a:r>
              <a:rPr lang="fr-FR" sz="2000" b="1" dirty="0"/>
              <a:t>affiner le contenu carbone de ses ventes </a:t>
            </a:r>
            <a:r>
              <a:rPr lang="fr-FR" sz="2000" dirty="0"/>
              <a:t>(comme elle affine ses prix de revient) avec ses outils de gestion (budget, comptabilité analytique…)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/>
              <a:t>un compte carbone pour chaque produit dont elle suit analytiquement les coûts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/>
              <a:t>En affinant quand un intrant à forte/ faible émission unitaire varie beaucoup selon les variantes du produit </a:t>
            </a:r>
            <a:r>
              <a:rPr lang="fr-FR" sz="2000" i="1" dirty="0"/>
              <a:t>(la pizza végétarienne vs la pizza merguez)</a:t>
            </a: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ACA8D1-9CC1-6542-6718-4F13963C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640" y="6533636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9</a:t>
            </a:fld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0BC2598-2BDB-2524-2B83-008BE33A4A17}"/>
              </a:ext>
            </a:extLst>
          </p:cNvPr>
          <p:cNvSpPr txBox="1"/>
          <p:nvPr/>
        </p:nvSpPr>
        <p:spPr>
          <a:xfrm>
            <a:off x="838195" y="386146"/>
            <a:ext cx="10515610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3- Le calcul du contenu carbone des ventes</a:t>
            </a:r>
          </a:p>
        </p:txBody>
      </p:sp>
      <p:pic>
        <p:nvPicPr>
          <p:cNvPr id="3" name="Image 2" descr="Une image contenant oiseau, Graphique">
            <a:extLst>
              <a:ext uri="{FF2B5EF4-FFF2-40B4-BE49-F238E27FC236}">
                <a16:creationId xmlns:a16="http://schemas.microsoft.com/office/drawing/2014/main" id="{087BD71C-96AC-74E4-9DAE-42DB1B08A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95" y="5446207"/>
            <a:ext cx="1864813" cy="130126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7DCCECA-973D-CBBC-640D-14061993C94E}"/>
              </a:ext>
            </a:extLst>
          </p:cNvPr>
          <p:cNvSpPr txBox="1"/>
          <p:nvPr/>
        </p:nvSpPr>
        <p:spPr>
          <a:xfrm>
            <a:off x="838195" y="4367202"/>
            <a:ext cx="108175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fr-FR" sz="2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Ajustement en clôture du compte </a:t>
            </a:r>
            <a:r>
              <a:rPr lang="fr-FR" sz="2000" b="1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carbone</a:t>
            </a:r>
            <a:r>
              <a:rPr lang="fr-FR" sz="2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l’écart entre le contenu carbone 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transmis aux clients et le contenu carbone de la production est reporté </a:t>
            </a:r>
            <a:r>
              <a:rPr lang="fr-FR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 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compte carbone de l’exercice suivant.</a:t>
            </a:r>
          </a:p>
        </p:txBody>
      </p:sp>
    </p:spTree>
    <p:extLst>
      <p:ext uri="{BB962C8B-B14F-4D97-AF65-F5344CB8AC3E}">
        <p14:creationId xmlns:p14="http://schemas.microsoft.com/office/powerpoint/2010/main" val="366675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Thème Office">
  <a:themeElements>
    <a:clrScheme name="Personnalisé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FB3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1b42e21-0980-4b78-a495-b69f5cacdee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3EFEC054CC034F8EDB76F1A360ED82" ma:contentTypeVersion="13" ma:contentTypeDescription="Crée un document." ma:contentTypeScope="" ma:versionID="4d1f7843dafbaf7060fbb41923145e75">
  <xsd:schema xmlns:xsd="http://www.w3.org/2001/XMLSchema" xmlns:xs="http://www.w3.org/2001/XMLSchema" xmlns:p="http://schemas.microsoft.com/office/2006/metadata/properties" xmlns:ns3="11b42e21-0980-4b78-a495-b69f5cacdeea" targetNamespace="http://schemas.microsoft.com/office/2006/metadata/properties" ma:root="true" ma:fieldsID="88687c60a19a4cb56067ce16b3b1454c" ns3:_="">
    <xsd:import namespace="11b42e21-0980-4b78-a495-b69f5cacde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b42e21-0980-4b78-a495-b69f5cacd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5634BB-7CB3-4A41-8390-05AA61720E8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11b42e21-0980-4b78-a495-b69f5cacdee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5149262-1E94-4753-9D6B-9371F5F510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7E3C8F-5B60-4E66-B17E-556AA263FE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b42e21-0980-4b78-a495-b69f5cacde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421672</TotalTime>
  <Words>1297</Words>
  <Application>Microsoft Office PowerPoint</Application>
  <PresentationFormat>Grand écran</PresentationFormat>
  <Paragraphs>131</Paragraphs>
  <Slides>12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 cazes</dc:creator>
  <cp:lastModifiedBy>jerome cazes</cp:lastModifiedBy>
  <cp:revision>116</cp:revision>
  <cp:lastPrinted>2023-04-26T08:42:08Z</cp:lastPrinted>
  <dcterms:created xsi:type="dcterms:W3CDTF">2022-02-11T16:14:50Z</dcterms:created>
  <dcterms:modified xsi:type="dcterms:W3CDTF">2025-02-25T16:29:51Z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0x010100E73EFEC054CC034F8EDB76F1A360ED82</vt:lpwstr>
  </property>
</Properties>
</file>