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6"/>
  </p:notesMasterIdLst>
  <p:sldIdLst>
    <p:sldId id="346" r:id="rId5"/>
    <p:sldId id="472" r:id="rId6"/>
    <p:sldId id="476" r:id="rId7"/>
    <p:sldId id="477" r:id="rId8"/>
    <p:sldId id="478" r:id="rId9"/>
    <p:sldId id="473" r:id="rId10"/>
    <p:sldId id="461" r:id="rId11"/>
    <p:sldId id="474" r:id="rId12"/>
    <p:sldId id="470" r:id="rId13"/>
    <p:sldId id="467" r:id="rId14"/>
    <p:sldId id="468" r:id="rId15"/>
  </p:sldIdLst>
  <p:sldSz cx="12192000" cy="6858000"/>
  <p:notesSz cx="6858000" cy="994568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FF0000"/>
    <a:srgbClr val="F0CF34"/>
    <a:srgbClr val="5B876B"/>
    <a:srgbClr val="F1C717"/>
    <a:srgbClr val="008F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62BD543-D651-48D0-94CD-B50F96F681ED}" v="5693" dt="2024-12-18T15:29:39.58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15" autoAdjust="0"/>
    <p:restoredTop sz="92941" autoAdjust="0"/>
  </p:normalViewPr>
  <p:slideViewPr>
    <p:cSldViewPr snapToGrid="0">
      <p:cViewPr>
        <p:scale>
          <a:sx n="75" d="100"/>
          <a:sy n="75" d="100"/>
        </p:scale>
        <p:origin x="-216" y="34"/>
      </p:cViewPr>
      <p:guideLst/>
    </p:cSldViewPr>
  </p:slideViewPr>
  <p:notesTextViewPr>
    <p:cViewPr>
      <p:scale>
        <a:sx n="150" d="100"/>
        <a:sy n="150" d="100"/>
      </p:scale>
      <p:origin x="0" y="0"/>
    </p:cViewPr>
  </p:notesTextViewPr>
  <p:notesViewPr>
    <p:cSldViewPr snapToGrid="0">
      <p:cViewPr varScale="1">
        <p:scale>
          <a:sx n="58" d="100"/>
          <a:sy n="58" d="100"/>
        </p:scale>
        <p:origin x="3317" y="4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rome cazes" userId="baadb215-62e1-4b0d-9bfb-33d02299acac" providerId="ADAL" clId="{F62BD543-D651-48D0-94CD-B50F96F681ED}"/>
    <pc:docChg chg="undo custSel addSld delSld modSld">
      <pc:chgData name="jerome cazes" userId="baadb215-62e1-4b0d-9bfb-33d02299acac" providerId="ADAL" clId="{F62BD543-D651-48D0-94CD-B50F96F681ED}" dt="2024-12-18T15:48:59.692" v="11184" actId="47"/>
      <pc:docMkLst>
        <pc:docMk/>
      </pc:docMkLst>
      <pc:sldChg chg="del">
        <pc:chgData name="jerome cazes" userId="baadb215-62e1-4b0d-9bfb-33d02299acac" providerId="ADAL" clId="{F62BD543-D651-48D0-94CD-B50F96F681ED}" dt="2024-12-18T09:28:51.441" v="2447" actId="47"/>
        <pc:sldMkLst>
          <pc:docMk/>
          <pc:sldMk cId="260197146" sldId="261"/>
        </pc:sldMkLst>
      </pc:sldChg>
      <pc:sldChg chg="addSp modSp mod">
        <pc:chgData name="jerome cazes" userId="baadb215-62e1-4b0d-9bfb-33d02299acac" providerId="ADAL" clId="{F62BD543-D651-48D0-94CD-B50F96F681ED}" dt="2024-12-18T11:57:41.028" v="7890" actId="14100"/>
        <pc:sldMkLst>
          <pc:docMk/>
          <pc:sldMk cId="3163916481" sldId="346"/>
        </pc:sldMkLst>
        <pc:spChg chg="mod">
          <ac:chgData name="jerome cazes" userId="baadb215-62e1-4b0d-9bfb-33d02299acac" providerId="ADAL" clId="{F62BD543-D651-48D0-94CD-B50F96F681ED}" dt="2024-12-18T11:57:16.247" v="7886" actId="20577"/>
          <ac:spMkLst>
            <pc:docMk/>
            <pc:sldMk cId="3163916481" sldId="346"/>
            <ac:spMk id="3" creationId="{0775CF73-15C4-0889-DAA5-E6AE93A7EAA0}"/>
          </ac:spMkLst>
        </pc:spChg>
        <pc:spChg chg="add mod">
          <ac:chgData name="jerome cazes" userId="baadb215-62e1-4b0d-9bfb-33d02299acac" providerId="ADAL" clId="{F62BD543-D651-48D0-94CD-B50F96F681ED}" dt="2024-12-18T11:57:41.028" v="7890" actId="14100"/>
          <ac:spMkLst>
            <pc:docMk/>
            <pc:sldMk cId="3163916481" sldId="346"/>
            <ac:spMk id="6" creationId="{16904742-DFD8-6290-28E3-FFF7D8A61E3A}"/>
          </ac:spMkLst>
        </pc:spChg>
      </pc:sldChg>
      <pc:sldChg chg="addSp modSp mod modAnim">
        <pc:chgData name="jerome cazes" userId="baadb215-62e1-4b0d-9bfb-33d02299acac" providerId="ADAL" clId="{F62BD543-D651-48D0-94CD-B50F96F681ED}" dt="2024-12-18T14:54:22.008" v="10411" actId="20577"/>
        <pc:sldMkLst>
          <pc:docMk/>
          <pc:sldMk cId="1509274316" sldId="461"/>
        </pc:sldMkLst>
        <pc:spChg chg="mod">
          <ac:chgData name="jerome cazes" userId="baadb215-62e1-4b0d-9bfb-33d02299acac" providerId="ADAL" clId="{F62BD543-D651-48D0-94CD-B50F96F681ED}" dt="2024-12-18T11:19:55.746" v="5795" actId="1035"/>
          <ac:spMkLst>
            <pc:docMk/>
            <pc:sldMk cId="1509274316" sldId="461"/>
            <ac:spMk id="2" creationId="{0B95D5CF-ACFA-AD35-A8C0-D475E2B9E17D}"/>
          </ac:spMkLst>
        </pc:spChg>
        <pc:spChg chg="add mod">
          <ac:chgData name="jerome cazes" userId="baadb215-62e1-4b0d-9bfb-33d02299acac" providerId="ADAL" clId="{F62BD543-D651-48D0-94CD-B50F96F681ED}" dt="2024-12-18T14:54:22.008" v="10411" actId="20577"/>
          <ac:spMkLst>
            <pc:docMk/>
            <pc:sldMk cId="1509274316" sldId="461"/>
            <ac:spMk id="5" creationId="{A9F5FE38-12AA-1A7A-B69F-9B3BB2D519AD}"/>
          </ac:spMkLst>
        </pc:spChg>
        <pc:spChg chg="mod">
          <ac:chgData name="jerome cazes" userId="baadb215-62e1-4b0d-9bfb-33d02299acac" providerId="ADAL" clId="{F62BD543-D651-48D0-94CD-B50F96F681ED}" dt="2024-12-18T11:19:55.746" v="5795" actId="1035"/>
          <ac:spMkLst>
            <pc:docMk/>
            <pc:sldMk cId="1509274316" sldId="461"/>
            <ac:spMk id="9" creationId="{E85AFA34-B700-986E-EDDF-45E71E219905}"/>
          </ac:spMkLst>
        </pc:spChg>
        <pc:spChg chg="mod">
          <ac:chgData name="jerome cazes" userId="baadb215-62e1-4b0d-9bfb-33d02299acac" providerId="ADAL" clId="{F62BD543-D651-48D0-94CD-B50F96F681ED}" dt="2024-12-18T11:19:55.746" v="5795" actId="1035"/>
          <ac:spMkLst>
            <pc:docMk/>
            <pc:sldMk cId="1509274316" sldId="461"/>
            <ac:spMk id="10" creationId="{01D8076C-F2BF-71FE-74C6-EC377594C518}"/>
          </ac:spMkLst>
        </pc:spChg>
        <pc:spChg chg="mod">
          <ac:chgData name="jerome cazes" userId="baadb215-62e1-4b0d-9bfb-33d02299acac" providerId="ADAL" clId="{F62BD543-D651-48D0-94CD-B50F96F681ED}" dt="2024-12-18T11:19:55.746" v="5795" actId="1035"/>
          <ac:spMkLst>
            <pc:docMk/>
            <pc:sldMk cId="1509274316" sldId="461"/>
            <ac:spMk id="12" creationId="{92D0D130-E2E1-0268-97F5-978A1CDF28C2}"/>
          </ac:spMkLst>
        </pc:spChg>
        <pc:spChg chg="mod">
          <ac:chgData name="jerome cazes" userId="baadb215-62e1-4b0d-9bfb-33d02299acac" providerId="ADAL" clId="{F62BD543-D651-48D0-94CD-B50F96F681ED}" dt="2024-12-18T11:19:55.746" v="5795" actId="1035"/>
          <ac:spMkLst>
            <pc:docMk/>
            <pc:sldMk cId="1509274316" sldId="461"/>
            <ac:spMk id="16" creationId="{E6231DE2-E9F7-F04E-43A5-B398334B988D}"/>
          </ac:spMkLst>
        </pc:spChg>
        <pc:spChg chg="mod">
          <ac:chgData name="jerome cazes" userId="baadb215-62e1-4b0d-9bfb-33d02299acac" providerId="ADAL" clId="{F62BD543-D651-48D0-94CD-B50F96F681ED}" dt="2024-12-18T11:24:09.175" v="5988" actId="20577"/>
          <ac:spMkLst>
            <pc:docMk/>
            <pc:sldMk cId="1509274316" sldId="461"/>
            <ac:spMk id="35" creationId="{0B55B0FC-A0F9-3CAE-37B1-EF2768D20C82}"/>
          </ac:spMkLst>
        </pc:spChg>
      </pc:sldChg>
      <pc:sldChg chg="delSp modSp del mod delAnim">
        <pc:chgData name="jerome cazes" userId="baadb215-62e1-4b0d-9bfb-33d02299acac" providerId="ADAL" clId="{F62BD543-D651-48D0-94CD-B50F96F681ED}" dt="2024-12-18T10:18:00.446" v="4812" actId="47"/>
        <pc:sldMkLst>
          <pc:docMk/>
          <pc:sldMk cId="3194741394" sldId="462"/>
        </pc:sldMkLst>
        <pc:spChg chg="del">
          <ac:chgData name="jerome cazes" userId="baadb215-62e1-4b0d-9bfb-33d02299acac" providerId="ADAL" clId="{F62BD543-D651-48D0-94CD-B50F96F681ED}" dt="2024-12-18T09:19:00.960" v="1913" actId="478"/>
          <ac:spMkLst>
            <pc:docMk/>
            <pc:sldMk cId="3194741394" sldId="462"/>
            <ac:spMk id="9" creationId="{E85AFA34-B700-986E-EDDF-45E71E219905}"/>
          </ac:spMkLst>
        </pc:spChg>
        <pc:spChg chg="del">
          <ac:chgData name="jerome cazes" userId="baadb215-62e1-4b0d-9bfb-33d02299acac" providerId="ADAL" clId="{F62BD543-D651-48D0-94CD-B50F96F681ED}" dt="2024-12-18T09:19:04.491" v="1914" actId="478"/>
          <ac:spMkLst>
            <pc:docMk/>
            <pc:sldMk cId="3194741394" sldId="462"/>
            <ac:spMk id="15" creationId="{A56C0544-AD88-B5CC-B70B-59B25FA57670}"/>
          </ac:spMkLst>
        </pc:spChg>
        <pc:spChg chg="mod">
          <ac:chgData name="jerome cazes" userId="baadb215-62e1-4b0d-9bfb-33d02299acac" providerId="ADAL" clId="{F62BD543-D651-48D0-94CD-B50F96F681ED}" dt="2024-12-18T09:18:51.907" v="1912" actId="20577"/>
          <ac:spMkLst>
            <pc:docMk/>
            <pc:sldMk cId="3194741394" sldId="462"/>
            <ac:spMk id="35" creationId="{0B55B0FC-A0F9-3CAE-37B1-EF2768D20C82}"/>
          </ac:spMkLst>
        </pc:spChg>
      </pc:sldChg>
      <pc:sldChg chg="modSp del modAnim">
        <pc:chgData name="jerome cazes" userId="baadb215-62e1-4b0d-9bfb-33d02299acac" providerId="ADAL" clId="{F62BD543-D651-48D0-94CD-B50F96F681ED}" dt="2024-12-18T11:19:38.832" v="5784" actId="47"/>
        <pc:sldMkLst>
          <pc:docMk/>
          <pc:sldMk cId="1281336622" sldId="463"/>
        </pc:sldMkLst>
        <pc:spChg chg="mod">
          <ac:chgData name="jerome cazes" userId="baadb215-62e1-4b0d-9bfb-33d02299acac" providerId="ADAL" clId="{F62BD543-D651-48D0-94CD-B50F96F681ED}" dt="2024-12-18T11:17:21.888" v="5635" actId="20577"/>
          <ac:spMkLst>
            <pc:docMk/>
            <pc:sldMk cId="1281336622" sldId="463"/>
            <ac:spMk id="5" creationId="{91131575-E826-40EE-0295-58BC50506D62}"/>
          </ac:spMkLst>
        </pc:spChg>
      </pc:sldChg>
      <pc:sldChg chg="delSp modSp del mod delAnim modAnim">
        <pc:chgData name="jerome cazes" userId="baadb215-62e1-4b0d-9bfb-33d02299acac" providerId="ADAL" clId="{F62BD543-D651-48D0-94CD-B50F96F681ED}" dt="2024-12-18T12:55:42.452" v="8323" actId="47"/>
        <pc:sldMkLst>
          <pc:docMk/>
          <pc:sldMk cId="2871686338" sldId="466"/>
        </pc:sldMkLst>
        <pc:spChg chg="del mod">
          <ac:chgData name="jerome cazes" userId="baadb215-62e1-4b0d-9bfb-33d02299acac" providerId="ADAL" clId="{F62BD543-D651-48D0-94CD-B50F96F681ED}" dt="2024-12-18T12:55:11.595" v="8218" actId="478"/>
          <ac:spMkLst>
            <pc:docMk/>
            <pc:sldMk cId="2871686338" sldId="466"/>
            <ac:spMk id="6" creationId="{000263C5-076C-6FAD-D350-C68C0BCE6B74}"/>
          </ac:spMkLst>
        </pc:spChg>
        <pc:spChg chg="del mod">
          <ac:chgData name="jerome cazes" userId="baadb215-62e1-4b0d-9bfb-33d02299acac" providerId="ADAL" clId="{F62BD543-D651-48D0-94CD-B50F96F681ED}" dt="2024-12-18T11:43:35.083" v="7081" actId="478"/>
          <ac:spMkLst>
            <pc:docMk/>
            <pc:sldMk cId="2871686338" sldId="466"/>
            <ac:spMk id="7" creationId="{867FA1DE-2F3C-201D-0088-51A3E85F3B42}"/>
          </ac:spMkLst>
        </pc:spChg>
        <pc:spChg chg="del mod">
          <ac:chgData name="jerome cazes" userId="baadb215-62e1-4b0d-9bfb-33d02299acac" providerId="ADAL" clId="{F62BD543-D651-48D0-94CD-B50F96F681ED}" dt="2024-12-18T12:55:30.331" v="8277" actId="478"/>
          <ac:spMkLst>
            <pc:docMk/>
            <pc:sldMk cId="2871686338" sldId="466"/>
            <ac:spMk id="12" creationId="{33894F46-E31E-1F17-2156-38BB1F3B6CCF}"/>
          </ac:spMkLst>
        </pc:spChg>
      </pc:sldChg>
      <pc:sldChg chg="modSp mod">
        <pc:chgData name="jerome cazes" userId="baadb215-62e1-4b0d-9bfb-33d02299acac" providerId="ADAL" clId="{F62BD543-D651-48D0-94CD-B50F96F681ED}" dt="2024-12-18T11:51:07.006" v="7487" actId="20577"/>
        <pc:sldMkLst>
          <pc:docMk/>
          <pc:sldMk cId="1942903831" sldId="467"/>
        </pc:sldMkLst>
        <pc:spChg chg="mod">
          <ac:chgData name="jerome cazes" userId="baadb215-62e1-4b0d-9bfb-33d02299acac" providerId="ADAL" clId="{F62BD543-D651-48D0-94CD-B50F96F681ED}" dt="2024-12-18T11:45:47.528" v="7205" actId="20577"/>
          <ac:spMkLst>
            <pc:docMk/>
            <pc:sldMk cId="1942903831" sldId="467"/>
            <ac:spMk id="10" creationId="{08528F50-3766-A0BF-D3E9-9E19B6DB52E2}"/>
          </ac:spMkLst>
        </pc:spChg>
        <pc:spChg chg="mod">
          <ac:chgData name="jerome cazes" userId="baadb215-62e1-4b0d-9bfb-33d02299acac" providerId="ADAL" clId="{F62BD543-D651-48D0-94CD-B50F96F681ED}" dt="2024-12-18T11:46:57.283" v="7252" actId="20577"/>
          <ac:spMkLst>
            <pc:docMk/>
            <pc:sldMk cId="1942903831" sldId="467"/>
            <ac:spMk id="12" creationId="{5A26BFF1-5BE9-3991-C2E7-EE164A09B445}"/>
          </ac:spMkLst>
        </pc:spChg>
        <pc:spChg chg="mod">
          <ac:chgData name="jerome cazes" userId="baadb215-62e1-4b0d-9bfb-33d02299acac" providerId="ADAL" clId="{F62BD543-D651-48D0-94CD-B50F96F681ED}" dt="2024-12-18T11:51:07.006" v="7487" actId="20577"/>
          <ac:spMkLst>
            <pc:docMk/>
            <pc:sldMk cId="1942903831" sldId="467"/>
            <ac:spMk id="14" creationId="{D505C642-8885-2B73-5A92-553991641190}"/>
          </ac:spMkLst>
        </pc:spChg>
      </pc:sldChg>
      <pc:sldChg chg="modSp mod">
        <pc:chgData name="jerome cazes" userId="baadb215-62e1-4b0d-9bfb-33d02299acac" providerId="ADAL" clId="{F62BD543-D651-48D0-94CD-B50F96F681ED}" dt="2024-12-18T11:54:26.713" v="7776" actId="20577"/>
        <pc:sldMkLst>
          <pc:docMk/>
          <pc:sldMk cId="2552212208" sldId="468"/>
        </pc:sldMkLst>
        <pc:spChg chg="mod">
          <ac:chgData name="jerome cazes" userId="baadb215-62e1-4b0d-9bfb-33d02299acac" providerId="ADAL" clId="{F62BD543-D651-48D0-94CD-B50F96F681ED}" dt="2024-12-18T11:54:13.657" v="7768" actId="20577"/>
          <ac:spMkLst>
            <pc:docMk/>
            <pc:sldMk cId="2552212208" sldId="468"/>
            <ac:spMk id="5" creationId="{BA0B262D-ADD3-4EEF-E36F-9AE141045B87}"/>
          </ac:spMkLst>
        </pc:spChg>
        <pc:spChg chg="mod">
          <ac:chgData name="jerome cazes" userId="baadb215-62e1-4b0d-9bfb-33d02299acac" providerId="ADAL" clId="{F62BD543-D651-48D0-94CD-B50F96F681ED}" dt="2024-12-18T11:54:26.713" v="7776" actId="20577"/>
          <ac:spMkLst>
            <pc:docMk/>
            <pc:sldMk cId="2552212208" sldId="468"/>
            <ac:spMk id="6" creationId="{6F90609F-A917-D797-C8BE-3023BFC5583E}"/>
          </ac:spMkLst>
        </pc:spChg>
      </pc:sldChg>
      <pc:sldChg chg="del">
        <pc:chgData name="jerome cazes" userId="baadb215-62e1-4b0d-9bfb-33d02299acac" providerId="ADAL" clId="{F62BD543-D651-48D0-94CD-B50F96F681ED}" dt="2024-12-18T09:18:35.234" v="1894" actId="47"/>
        <pc:sldMkLst>
          <pc:docMk/>
          <pc:sldMk cId="2858146167" sldId="469"/>
        </pc:sldMkLst>
      </pc:sldChg>
      <pc:sldChg chg="delSp modSp mod modAnim">
        <pc:chgData name="jerome cazes" userId="baadb215-62e1-4b0d-9bfb-33d02299acac" providerId="ADAL" clId="{F62BD543-D651-48D0-94CD-B50F96F681ED}" dt="2024-12-18T15:00:32.918" v="10641" actId="14100"/>
        <pc:sldMkLst>
          <pc:docMk/>
          <pc:sldMk cId="2229522518" sldId="470"/>
        </pc:sldMkLst>
        <pc:spChg chg="mod">
          <ac:chgData name="jerome cazes" userId="baadb215-62e1-4b0d-9bfb-33d02299acac" providerId="ADAL" clId="{F62BD543-D651-48D0-94CD-B50F96F681ED}" dt="2024-12-18T15:00:06.410" v="10623" actId="1036"/>
          <ac:spMkLst>
            <pc:docMk/>
            <pc:sldMk cId="2229522518" sldId="470"/>
            <ac:spMk id="3" creationId="{B374D95E-7A01-1455-0153-A3EB072BB6CD}"/>
          </ac:spMkLst>
        </pc:spChg>
        <pc:spChg chg="mod">
          <ac:chgData name="jerome cazes" userId="baadb215-62e1-4b0d-9bfb-33d02299acac" providerId="ADAL" clId="{F62BD543-D651-48D0-94CD-B50F96F681ED}" dt="2024-12-18T14:58:43.703" v="10553" actId="20577"/>
          <ac:spMkLst>
            <pc:docMk/>
            <pc:sldMk cId="2229522518" sldId="470"/>
            <ac:spMk id="5" creationId="{9089556A-6D22-DEBD-7B8D-7A2150D4132F}"/>
          </ac:spMkLst>
        </pc:spChg>
        <pc:spChg chg="del">
          <ac:chgData name="jerome cazes" userId="baadb215-62e1-4b0d-9bfb-33d02299acac" providerId="ADAL" clId="{F62BD543-D651-48D0-94CD-B50F96F681ED}" dt="2024-12-18T11:33:49.326" v="6582" actId="478"/>
          <ac:spMkLst>
            <pc:docMk/>
            <pc:sldMk cId="2229522518" sldId="470"/>
            <ac:spMk id="14" creationId="{907169F7-841F-4BC2-CFE5-A7BE850FF2E7}"/>
          </ac:spMkLst>
        </pc:spChg>
        <pc:spChg chg="mod">
          <ac:chgData name="jerome cazes" userId="baadb215-62e1-4b0d-9bfb-33d02299acac" providerId="ADAL" clId="{F62BD543-D651-48D0-94CD-B50F96F681ED}" dt="2024-12-18T11:42:42.170" v="7078" actId="122"/>
          <ac:spMkLst>
            <pc:docMk/>
            <pc:sldMk cId="2229522518" sldId="470"/>
            <ac:spMk id="17" creationId="{079F43E5-4FB5-0AF7-EC57-75A5482BC463}"/>
          </ac:spMkLst>
        </pc:spChg>
        <pc:spChg chg="mod">
          <ac:chgData name="jerome cazes" userId="baadb215-62e1-4b0d-9bfb-33d02299acac" providerId="ADAL" clId="{F62BD543-D651-48D0-94CD-B50F96F681ED}" dt="2024-12-18T11:38:32.593" v="6868" actId="1036"/>
          <ac:spMkLst>
            <pc:docMk/>
            <pc:sldMk cId="2229522518" sldId="470"/>
            <ac:spMk id="19" creationId="{A3FA426B-C1C9-1D97-4901-92DF11D76A0B}"/>
          </ac:spMkLst>
        </pc:spChg>
        <pc:spChg chg="mod">
          <ac:chgData name="jerome cazes" userId="baadb215-62e1-4b0d-9bfb-33d02299acac" providerId="ADAL" clId="{F62BD543-D651-48D0-94CD-B50F96F681ED}" dt="2024-12-18T15:00:32.918" v="10641" actId="14100"/>
          <ac:spMkLst>
            <pc:docMk/>
            <pc:sldMk cId="2229522518" sldId="470"/>
            <ac:spMk id="35" creationId="{CCDF0BA5-6EA1-F995-2C0C-E09DCDBAC39F}"/>
          </ac:spMkLst>
        </pc:spChg>
      </pc:sldChg>
      <pc:sldChg chg="addSp delSp modSp mod delAnim">
        <pc:chgData name="jerome cazes" userId="baadb215-62e1-4b0d-9bfb-33d02299acac" providerId="ADAL" clId="{F62BD543-D651-48D0-94CD-B50F96F681ED}" dt="2024-12-18T09:49:57.218" v="3097" actId="20577"/>
        <pc:sldMkLst>
          <pc:docMk/>
          <pc:sldMk cId="949000741" sldId="472"/>
        </pc:sldMkLst>
        <pc:spChg chg="mod">
          <ac:chgData name="jerome cazes" userId="baadb215-62e1-4b0d-9bfb-33d02299acac" providerId="ADAL" clId="{F62BD543-D651-48D0-94CD-B50F96F681ED}" dt="2024-12-18T09:49:57.218" v="3097" actId="20577"/>
          <ac:spMkLst>
            <pc:docMk/>
            <pc:sldMk cId="949000741" sldId="472"/>
            <ac:spMk id="2" creationId="{632740E1-2C6D-4808-169C-9FCC3CB1B594}"/>
          </ac:spMkLst>
        </pc:spChg>
        <pc:spChg chg="del">
          <ac:chgData name="jerome cazes" userId="baadb215-62e1-4b0d-9bfb-33d02299acac" providerId="ADAL" clId="{F62BD543-D651-48D0-94CD-B50F96F681ED}" dt="2024-12-18T09:44:51.104" v="2608" actId="478"/>
          <ac:spMkLst>
            <pc:docMk/>
            <pc:sldMk cId="949000741" sldId="472"/>
            <ac:spMk id="3" creationId="{AF53ABAA-192B-A02E-D6EC-5B08EDA1EBAF}"/>
          </ac:spMkLst>
        </pc:spChg>
        <pc:spChg chg="add del mod">
          <ac:chgData name="jerome cazes" userId="baadb215-62e1-4b0d-9bfb-33d02299acac" providerId="ADAL" clId="{F62BD543-D651-48D0-94CD-B50F96F681ED}" dt="2024-12-18T09:22:01.808" v="2041" actId="478"/>
          <ac:spMkLst>
            <pc:docMk/>
            <pc:sldMk cId="949000741" sldId="472"/>
            <ac:spMk id="6" creationId="{A0577DBA-8F58-D15B-E5A6-39E51B8F0024}"/>
          </ac:spMkLst>
        </pc:spChg>
        <pc:spChg chg="del mod">
          <ac:chgData name="jerome cazes" userId="baadb215-62e1-4b0d-9bfb-33d02299acac" providerId="ADAL" clId="{F62BD543-D651-48D0-94CD-B50F96F681ED}" dt="2024-12-18T08:55:57.648" v="539" actId="478"/>
          <ac:spMkLst>
            <pc:docMk/>
            <pc:sldMk cId="949000741" sldId="472"/>
            <ac:spMk id="13" creationId="{EE992741-AFD7-8DBF-E86B-7F37F27C3B91}"/>
          </ac:spMkLst>
        </pc:spChg>
      </pc:sldChg>
      <pc:sldChg chg="delSp modSp mod modAnim">
        <pc:chgData name="jerome cazes" userId="baadb215-62e1-4b0d-9bfb-33d02299acac" providerId="ADAL" clId="{F62BD543-D651-48D0-94CD-B50F96F681ED}" dt="2024-12-18T15:29:46.198" v="11183" actId="14100"/>
        <pc:sldMkLst>
          <pc:docMk/>
          <pc:sldMk cId="2870060423" sldId="473"/>
        </pc:sldMkLst>
        <pc:spChg chg="mod">
          <ac:chgData name="jerome cazes" userId="baadb215-62e1-4b0d-9bfb-33d02299acac" providerId="ADAL" clId="{F62BD543-D651-48D0-94CD-B50F96F681ED}" dt="2024-12-18T10:20:05.059" v="4993" actId="1036"/>
          <ac:spMkLst>
            <pc:docMk/>
            <pc:sldMk cId="2870060423" sldId="473"/>
            <ac:spMk id="2" creationId="{FAAFE51F-EBDC-3589-80D9-BA1F85793929}"/>
          </ac:spMkLst>
        </pc:spChg>
        <pc:spChg chg="mod">
          <ac:chgData name="jerome cazes" userId="baadb215-62e1-4b0d-9bfb-33d02299acac" providerId="ADAL" clId="{F62BD543-D651-48D0-94CD-B50F96F681ED}" dt="2024-12-18T10:20:05.059" v="4993" actId="1036"/>
          <ac:spMkLst>
            <pc:docMk/>
            <pc:sldMk cId="2870060423" sldId="473"/>
            <ac:spMk id="5" creationId="{DB1B32FF-1144-BF0E-0B52-38557562E049}"/>
          </ac:spMkLst>
        </pc:spChg>
        <pc:spChg chg="mod">
          <ac:chgData name="jerome cazes" userId="baadb215-62e1-4b0d-9bfb-33d02299acac" providerId="ADAL" clId="{F62BD543-D651-48D0-94CD-B50F96F681ED}" dt="2024-12-18T11:21:28.084" v="5875" actId="1076"/>
          <ac:spMkLst>
            <pc:docMk/>
            <pc:sldMk cId="2870060423" sldId="473"/>
            <ac:spMk id="6" creationId="{C9EFCE6C-E162-F16B-B7F7-B730BB4D33C2}"/>
          </ac:spMkLst>
        </pc:spChg>
        <pc:spChg chg="mod">
          <ac:chgData name="jerome cazes" userId="baadb215-62e1-4b0d-9bfb-33d02299acac" providerId="ADAL" clId="{F62BD543-D651-48D0-94CD-B50F96F681ED}" dt="2024-12-18T10:20:05.059" v="4993" actId="1036"/>
          <ac:spMkLst>
            <pc:docMk/>
            <pc:sldMk cId="2870060423" sldId="473"/>
            <ac:spMk id="8" creationId="{E43854B0-E9AA-7BE1-3220-F7C1F72ECE81}"/>
          </ac:spMkLst>
        </pc:spChg>
        <pc:spChg chg="mod">
          <ac:chgData name="jerome cazes" userId="baadb215-62e1-4b0d-9bfb-33d02299acac" providerId="ADAL" clId="{F62BD543-D651-48D0-94CD-B50F96F681ED}" dt="2024-12-18T15:29:46.198" v="11183" actId="14100"/>
          <ac:spMkLst>
            <pc:docMk/>
            <pc:sldMk cId="2870060423" sldId="473"/>
            <ac:spMk id="9" creationId="{01F1AE7E-089B-4B20-2905-1076D0F44E7C}"/>
          </ac:spMkLst>
        </pc:spChg>
        <pc:spChg chg="mod">
          <ac:chgData name="jerome cazes" userId="baadb215-62e1-4b0d-9bfb-33d02299acac" providerId="ADAL" clId="{F62BD543-D651-48D0-94CD-B50F96F681ED}" dt="2024-12-18T12:13:52.269" v="8108" actId="1076"/>
          <ac:spMkLst>
            <pc:docMk/>
            <pc:sldMk cId="2870060423" sldId="473"/>
            <ac:spMk id="10" creationId="{D3DC6C80-B977-03E8-4BE4-81096A0F9D51}"/>
          </ac:spMkLst>
        </pc:spChg>
        <pc:spChg chg="mod">
          <ac:chgData name="jerome cazes" userId="baadb215-62e1-4b0d-9bfb-33d02299acac" providerId="ADAL" clId="{F62BD543-D651-48D0-94CD-B50F96F681ED}" dt="2024-12-18T10:20:05.059" v="4993" actId="1036"/>
          <ac:spMkLst>
            <pc:docMk/>
            <pc:sldMk cId="2870060423" sldId="473"/>
            <ac:spMk id="13" creationId="{D1A88AF9-2F2D-D36C-4742-73C6E2059197}"/>
          </ac:spMkLst>
        </pc:spChg>
        <pc:spChg chg="del mod">
          <ac:chgData name="jerome cazes" userId="baadb215-62e1-4b0d-9bfb-33d02299acac" providerId="ADAL" clId="{F62BD543-D651-48D0-94CD-B50F96F681ED}" dt="2024-12-18T12:13:29.732" v="8076" actId="478"/>
          <ac:spMkLst>
            <pc:docMk/>
            <pc:sldMk cId="2870060423" sldId="473"/>
            <ac:spMk id="16" creationId="{3AF87968-449A-D439-1FC5-D6D0F32381F5}"/>
          </ac:spMkLst>
        </pc:spChg>
        <pc:spChg chg="mod">
          <ac:chgData name="jerome cazes" userId="baadb215-62e1-4b0d-9bfb-33d02299acac" providerId="ADAL" clId="{F62BD543-D651-48D0-94CD-B50F96F681ED}" dt="2024-12-18T10:20:05.059" v="4993" actId="1036"/>
          <ac:spMkLst>
            <pc:docMk/>
            <pc:sldMk cId="2870060423" sldId="473"/>
            <ac:spMk id="17" creationId="{F2CD887F-772D-8117-25E9-1639359160C1}"/>
          </ac:spMkLst>
        </pc:spChg>
        <pc:spChg chg="mod">
          <ac:chgData name="jerome cazes" userId="baadb215-62e1-4b0d-9bfb-33d02299acac" providerId="ADAL" clId="{F62BD543-D651-48D0-94CD-B50F96F681ED}" dt="2024-12-18T11:23:19.002" v="5972" actId="20577"/>
          <ac:spMkLst>
            <pc:docMk/>
            <pc:sldMk cId="2870060423" sldId="473"/>
            <ac:spMk id="18" creationId="{9F98FD60-8611-92F1-F668-3567101A973D}"/>
          </ac:spMkLst>
        </pc:spChg>
        <pc:spChg chg="mod">
          <ac:chgData name="jerome cazes" userId="baadb215-62e1-4b0d-9bfb-33d02299acac" providerId="ADAL" clId="{F62BD543-D651-48D0-94CD-B50F96F681ED}" dt="2024-12-18T10:20:05.059" v="4993" actId="1036"/>
          <ac:spMkLst>
            <pc:docMk/>
            <pc:sldMk cId="2870060423" sldId="473"/>
            <ac:spMk id="19" creationId="{F3A2CAFF-62C2-826A-3718-76BADD25C2BB}"/>
          </ac:spMkLst>
        </pc:spChg>
        <pc:spChg chg="mod">
          <ac:chgData name="jerome cazes" userId="baadb215-62e1-4b0d-9bfb-33d02299acac" providerId="ADAL" clId="{F62BD543-D651-48D0-94CD-B50F96F681ED}" dt="2024-12-18T10:20:05.059" v="4993" actId="1036"/>
          <ac:spMkLst>
            <pc:docMk/>
            <pc:sldMk cId="2870060423" sldId="473"/>
            <ac:spMk id="20" creationId="{0EB6FA16-0E0D-5F60-6F23-F5694288C9F4}"/>
          </ac:spMkLst>
        </pc:spChg>
        <pc:spChg chg="mod">
          <ac:chgData name="jerome cazes" userId="baadb215-62e1-4b0d-9bfb-33d02299acac" providerId="ADAL" clId="{F62BD543-D651-48D0-94CD-B50F96F681ED}" dt="2024-12-18T12:17:18.506" v="8211" actId="113"/>
          <ac:spMkLst>
            <pc:docMk/>
            <pc:sldMk cId="2870060423" sldId="473"/>
            <ac:spMk id="22" creationId="{0B601CB0-7867-D2CE-0880-3F7AA77B6AC9}"/>
          </ac:spMkLst>
        </pc:spChg>
        <pc:spChg chg="mod">
          <ac:chgData name="jerome cazes" userId="baadb215-62e1-4b0d-9bfb-33d02299acac" providerId="ADAL" clId="{F62BD543-D651-48D0-94CD-B50F96F681ED}" dt="2024-12-18T10:18:11.305" v="4816" actId="20577"/>
          <ac:spMkLst>
            <pc:docMk/>
            <pc:sldMk cId="2870060423" sldId="473"/>
            <ac:spMk id="35" creationId="{3BA1D819-794D-000A-E3EE-6C20FC0919E4}"/>
          </ac:spMkLst>
        </pc:spChg>
      </pc:sldChg>
      <pc:sldChg chg="addSp delSp modSp mod delAnim modAnim">
        <pc:chgData name="jerome cazes" userId="baadb215-62e1-4b0d-9bfb-33d02299acac" providerId="ADAL" clId="{F62BD543-D651-48D0-94CD-B50F96F681ED}" dt="2024-12-18T14:56:42.783" v="10469" actId="1036"/>
        <pc:sldMkLst>
          <pc:docMk/>
          <pc:sldMk cId="3221631117" sldId="474"/>
        </pc:sldMkLst>
        <pc:spChg chg="del mod">
          <ac:chgData name="jerome cazes" userId="baadb215-62e1-4b0d-9bfb-33d02299acac" providerId="ADAL" clId="{F62BD543-D651-48D0-94CD-B50F96F681ED}" dt="2024-12-18T11:27:58.347" v="6354" actId="478"/>
          <ac:spMkLst>
            <pc:docMk/>
            <pc:sldMk cId="3221631117" sldId="474"/>
            <ac:spMk id="2" creationId="{40C6C0EB-E2B1-3A79-2ABD-6E50801730D2}"/>
          </ac:spMkLst>
        </pc:spChg>
        <pc:spChg chg="add mod">
          <ac:chgData name="jerome cazes" userId="baadb215-62e1-4b0d-9bfb-33d02299acac" providerId="ADAL" clId="{F62BD543-D651-48D0-94CD-B50F96F681ED}" dt="2024-12-18T14:56:37.560" v="10458" actId="122"/>
          <ac:spMkLst>
            <pc:docMk/>
            <pc:sldMk cId="3221631117" sldId="474"/>
            <ac:spMk id="5" creationId="{089A7D68-270D-878B-0D82-75716C4670BB}"/>
          </ac:spMkLst>
        </pc:spChg>
        <pc:spChg chg="add mod">
          <ac:chgData name="jerome cazes" userId="baadb215-62e1-4b0d-9bfb-33d02299acac" providerId="ADAL" clId="{F62BD543-D651-48D0-94CD-B50F96F681ED}" dt="2024-12-18T14:56:42.783" v="10469" actId="1036"/>
          <ac:spMkLst>
            <pc:docMk/>
            <pc:sldMk cId="3221631117" sldId="474"/>
            <ac:spMk id="6" creationId="{BAC6FF71-BAEB-98FC-4218-7737854004E4}"/>
          </ac:spMkLst>
        </pc:spChg>
        <pc:spChg chg="mod">
          <ac:chgData name="jerome cazes" userId="baadb215-62e1-4b0d-9bfb-33d02299acac" providerId="ADAL" clId="{F62BD543-D651-48D0-94CD-B50F96F681ED}" dt="2024-12-18T11:24:19.754" v="6006" actId="20577"/>
          <ac:spMkLst>
            <pc:docMk/>
            <pc:sldMk cId="3221631117" sldId="474"/>
            <ac:spMk id="7" creationId="{5A7B4F73-7A28-2404-D740-3335A599D23F}"/>
          </ac:spMkLst>
        </pc:spChg>
        <pc:spChg chg="mod">
          <ac:chgData name="jerome cazes" userId="baadb215-62e1-4b0d-9bfb-33d02299acac" providerId="ADAL" clId="{F62BD543-D651-48D0-94CD-B50F96F681ED}" dt="2024-12-18T11:30:20.516" v="6480" actId="20577"/>
          <ac:spMkLst>
            <pc:docMk/>
            <pc:sldMk cId="3221631117" sldId="474"/>
            <ac:spMk id="8" creationId="{107C0FB9-55AE-CABA-D847-0A2983AF3711}"/>
          </ac:spMkLst>
        </pc:spChg>
      </pc:sldChg>
      <pc:sldChg chg="addSp delSp modSp add del mod setBg delAnim modAnim">
        <pc:chgData name="jerome cazes" userId="baadb215-62e1-4b0d-9bfb-33d02299acac" providerId="ADAL" clId="{F62BD543-D651-48D0-94CD-B50F96F681ED}" dt="2024-12-18T15:48:59.692" v="11184" actId="47"/>
        <pc:sldMkLst>
          <pc:docMk/>
          <pc:sldMk cId="1501902029" sldId="475"/>
        </pc:sldMkLst>
        <pc:spChg chg="mod ord">
          <ac:chgData name="jerome cazes" userId="baadb215-62e1-4b0d-9bfb-33d02299acac" providerId="ADAL" clId="{F62BD543-D651-48D0-94CD-B50F96F681ED}" dt="2024-12-18T12:59:49.487" v="8359" actId="122"/>
          <ac:spMkLst>
            <pc:docMk/>
            <pc:sldMk cId="1501902029" sldId="475"/>
            <ac:spMk id="2" creationId="{6F6A785E-E393-C558-583D-3EA244A43C7D}"/>
          </ac:spMkLst>
        </pc:spChg>
        <pc:spChg chg="mod">
          <ac:chgData name="jerome cazes" userId="baadb215-62e1-4b0d-9bfb-33d02299acac" providerId="ADAL" clId="{F62BD543-D651-48D0-94CD-B50F96F681ED}" dt="2024-12-18T10:17:34.233" v="4799" actId="1036"/>
          <ac:spMkLst>
            <pc:docMk/>
            <pc:sldMk cId="1501902029" sldId="475"/>
            <ac:spMk id="3" creationId="{EDDA58F6-DA09-61FB-84EC-136A874C279C}"/>
          </ac:spMkLst>
        </pc:spChg>
        <pc:spChg chg="mod ord">
          <ac:chgData name="jerome cazes" userId="baadb215-62e1-4b0d-9bfb-33d02299acac" providerId="ADAL" clId="{F62BD543-D651-48D0-94CD-B50F96F681ED}" dt="2024-12-18T12:59:49.487" v="8359" actId="122"/>
          <ac:spMkLst>
            <pc:docMk/>
            <pc:sldMk cId="1501902029" sldId="475"/>
            <ac:spMk id="4" creationId="{31E20E7C-7CE5-479C-7AFF-86002D3E8641}"/>
          </ac:spMkLst>
        </pc:spChg>
        <pc:spChg chg="add mod">
          <ac:chgData name="jerome cazes" userId="baadb215-62e1-4b0d-9bfb-33d02299acac" providerId="ADAL" clId="{F62BD543-D651-48D0-94CD-B50F96F681ED}" dt="2024-12-18T10:17:50.394" v="4811" actId="1035"/>
          <ac:spMkLst>
            <pc:docMk/>
            <pc:sldMk cId="1501902029" sldId="475"/>
            <ac:spMk id="6" creationId="{A4A31F28-E7BE-FF50-26EB-24CC20767D5E}"/>
          </ac:spMkLst>
        </pc:spChg>
        <pc:spChg chg="del mod">
          <ac:chgData name="jerome cazes" userId="baadb215-62e1-4b0d-9bfb-33d02299acac" providerId="ADAL" clId="{F62BD543-D651-48D0-94CD-B50F96F681ED}" dt="2024-12-18T10:12:53.692" v="4650" actId="478"/>
          <ac:spMkLst>
            <pc:docMk/>
            <pc:sldMk cId="1501902029" sldId="475"/>
            <ac:spMk id="9" creationId="{2078F7EC-BC7A-1B02-5280-D100132C2AD0}"/>
          </ac:spMkLst>
        </pc:spChg>
        <pc:spChg chg="del mod">
          <ac:chgData name="jerome cazes" userId="baadb215-62e1-4b0d-9bfb-33d02299acac" providerId="ADAL" clId="{F62BD543-D651-48D0-94CD-B50F96F681ED}" dt="2024-12-18T10:12:57.832" v="4651" actId="478"/>
          <ac:spMkLst>
            <pc:docMk/>
            <pc:sldMk cId="1501902029" sldId="475"/>
            <ac:spMk id="10" creationId="{A0B37B2C-1137-4D98-1D61-94CAD4430087}"/>
          </ac:spMkLst>
        </pc:spChg>
        <pc:spChg chg="mod">
          <ac:chgData name="jerome cazes" userId="baadb215-62e1-4b0d-9bfb-33d02299acac" providerId="ADAL" clId="{F62BD543-D651-48D0-94CD-B50F96F681ED}" dt="2024-12-18T13:31:14.734" v="9189" actId="20577"/>
          <ac:spMkLst>
            <pc:docMk/>
            <pc:sldMk cId="1501902029" sldId="475"/>
            <ac:spMk id="13" creationId="{9BA2B88A-79D5-8D78-0C20-73F894D0901A}"/>
          </ac:spMkLst>
        </pc:spChg>
        <pc:spChg chg="mod">
          <ac:chgData name="jerome cazes" userId="baadb215-62e1-4b0d-9bfb-33d02299acac" providerId="ADAL" clId="{F62BD543-D651-48D0-94CD-B50F96F681ED}" dt="2024-12-18T12:11:17.400" v="8068" actId="14100"/>
          <ac:spMkLst>
            <pc:docMk/>
            <pc:sldMk cId="1501902029" sldId="475"/>
            <ac:spMk id="17" creationId="{E40DDF61-1A6B-A101-389D-05C77283016E}"/>
          </ac:spMkLst>
        </pc:spChg>
        <pc:spChg chg="mod">
          <ac:chgData name="jerome cazes" userId="baadb215-62e1-4b0d-9bfb-33d02299acac" providerId="ADAL" clId="{F62BD543-D651-48D0-94CD-B50F96F681ED}" dt="2024-12-18T12:59:49.487" v="8359" actId="122"/>
          <ac:spMkLst>
            <pc:docMk/>
            <pc:sldMk cId="1501902029" sldId="475"/>
            <ac:spMk id="18" creationId="{223AFCF6-9056-12C0-9DCD-B1B266B10BF9}"/>
          </ac:spMkLst>
        </pc:spChg>
        <pc:spChg chg="del mod">
          <ac:chgData name="jerome cazes" userId="baadb215-62e1-4b0d-9bfb-33d02299acac" providerId="ADAL" clId="{F62BD543-D651-48D0-94CD-B50F96F681ED}" dt="2024-12-18T15:11:42.285" v="10647" actId="478"/>
          <ac:spMkLst>
            <pc:docMk/>
            <pc:sldMk cId="1501902029" sldId="475"/>
            <ac:spMk id="20" creationId="{8E64DA2A-E89F-AA1F-5719-5AAB79CC0A3A}"/>
          </ac:spMkLst>
        </pc:spChg>
        <pc:spChg chg="mod">
          <ac:chgData name="jerome cazes" userId="baadb215-62e1-4b0d-9bfb-33d02299acac" providerId="ADAL" clId="{F62BD543-D651-48D0-94CD-B50F96F681ED}" dt="2024-12-18T12:59:49.487" v="8359" actId="122"/>
          <ac:spMkLst>
            <pc:docMk/>
            <pc:sldMk cId="1501902029" sldId="475"/>
            <ac:spMk id="23" creationId="{78CDFB95-25FB-CB7B-C1AD-5F2AE1B62AFE}"/>
          </ac:spMkLst>
        </pc:spChg>
        <pc:spChg chg="mod">
          <ac:chgData name="jerome cazes" userId="baadb215-62e1-4b0d-9bfb-33d02299acac" providerId="ADAL" clId="{F62BD543-D651-48D0-94CD-B50F96F681ED}" dt="2024-12-18T12:59:49.487" v="8359" actId="122"/>
          <ac:spMkLst>
            <pc:docMk/>
            <pc:sldMk cId="1501902029" sldId="475"/>
            <ac:spMk id="24" creationId="{A98BC07E-7673-595C-BA75-0D4CAE9D1542}"/>
          </ac:spMkLst>
        </pc:spChg>
        <pc:spChg chg="mod ord">
          <ac:chgData name="jerome cazes" userId="baadb215-62e1-4b0d-9bfb-33d02299acac" providerId="ADAL" clId="{F62BD543-D651-48D0-94CD-B50F96F681ED}" dt="2024-12-18T12:59:49.487" v="8359" actId="122"/>
          <ac:spMkLst>
            <pc:docMk/>
            <pc:sldMk cId="1501902029" sldId="475"/>
            <ac:spMk id="25" creationId="{6A6CE485-DE84-0DCD-814D-5A9BDC93D1CF}"/>
          </ac:spMkLst>
        </pc:spChg>
        <pc:spChg chg="mod">
          <ac:chgData name="jerome cazes" userId="baadb215-62e1-4b0d-9bfb-33d02299acac" providerId="ADAL" clId="{F62BD543-D651-48D0-94CD-B50F96F681ED}" dt="2024-12-18T12:59:49.487" v="8359" actId="122"/>
          <ac:spMkLst>
            <pc:docMk/>
            <pc:sldMk cId="1501902029" sldId="475"/>
            <ac:spMk id="26" creationId="{9C2E75AE-AAFE-5AB2-4AD5-74E4F0399907}"/>
          </ac:spMkLst>
        </pc:spChg>
        <pc:spChg chg="mod">
          <ac:chgData name="jerome cazes" userId="baadb215-62e1-4b0d-9bfb-33d02299acac" providerId="ADAL" clId="{F62BD543-D651-48D0-94CD-B50F96F681ED}" dt="2024-12-18T12:59:49.487" v="8359" actId="122"/>
          <ac:spMkLst>
            <pc:docMk/>
            <pc:sldMk cId="1501902029" sldId="475"/>
            <ac:spMk id="55" creationId="{8567FE53-43D8-1032-4B86-ECEE34C9AF34}"/>
          </ac:spMkLst>
        </pc:spChg>
        <pc:spChg chg="mod">
          <ac:chgData name="jerome cazes" userId="baadb215-62e1-4b0d-9bfb-33d02299acac" providerId="ADAL" clId="{F62BD543-D651-48D0-94CD-B50F96F681ED}" dt="2024-12-18T12:59:49.487" v="8359" actId="122"/>
          <ac:spMkLst>
            <pc:docMk/>
            <pc:sldMk cId="1501902029" sldId="475"/>
            <ac:spMk id="56" creationId="{20C998B9-E2FC-525A-DA00-A0B2AFBE7C6E}"/>
          </ac:spMkLst>
        </pc:spChg>
        <pc:spChg chg="del mod">
          <ac:chgData name="jerome cazes" userId="baadb215-62e1-4b0d-9bfb-33d02299acac" providerId="ADAL" clId="{F62BD543-D651-48D0-94CD-B50F96F681ED}" dt="2024-12-18T10:16:35.339" v="4771" actId="478"/>
          <ac:spMkLst>
            <pc:docMk/>
            <pc:sldMk cId="1501902029" sldId="475"/>
            <ac:spMk id="57" creationId="{A94DADDB-C353-A3EA-BE11-EAEC7CAD1CF8}"/>
          </ac:spMkLst>
        </pc:spChg>
        <pc:spChg chg="mod ord">
          <ac:chgData name="jerome cazes" userId="baadb215-62e1-4b0d-9bfb-33d02299acac" providerId="ADAL" clId="{F62BD543-D651-48D0-94CD-B50F96F681ED}" dt="2024-12-18T15:12:37.521" v="10731" actId="166"/>
          <ac:spMkLst>
            <pc:docMk/>
            <pc:sldMk cId="1501902029" sldId="475"/>
            <ac:spMk id="62" creationId="{79BDC52B-A8C4-3F18-24C5-83EDA1F0D75A}"/>
          </ac:spMkLst>
        </pc:spChg>
        <pc:picChg chg="add mod ord">
          <ac:chgData name="jerome cazes" userId="baadb215-62e1-4b0d-9bfb-33d02299acac" providerId="ADAL" clId="{F62BD543-D651-48D0-94CD-B50F96F681ED}" dt="2024-12-18T15:12:45.395" v="10759" actId="1038"/>
          <ac:picMkLst>
            <pc:docMk/>
            <pc:sldMk cId="1501902029" sldId="475"/>
            <ac:picMk id="8" creationId="{B7AFE3EB-C695-B4FA-A791-C304E2634DC3}"/>
          </ac:picMkLst>
        </pc:picChg>
      </pc:sldChg>
      <pc:sldChg chg="addSp delSp modSp add mod setBg delAnim modAnim">
        <pc:chgData name="jerome cazes" userId="baadb215-62e1-4b0d-9bfb-33d02299acac" providerId="ADAL" clId="{F62BD543-D651-48D0-94CD-B50F96F681ED}" dt="2024-12-18T12:00:24.607" v="7899"/>
        <pc:sldMkLst>
          <pc:docMk/>
          <pc:sldMk cId="53065128" sldId="476"/>
        </pc:sldMkLst>
        <pc:spChg chg="del mod">
          <ac:chgData name="jerome cazes" userId="baadb215-62e1-4b0d-9bfb-33d02299acac" providerId="ADAL" clId="{F62BD543-D651-48D0-94CD-B50F96F681ED}" dt="2024-12-18T09:56:53.354" v="3228" actId="478"/>
          <ac:spMkLst>
            <pc:docMk/>
            <pc:sldMk cId="53065128" sldId="476"/>
            <ac:spMk id="2" creationId="{6A963CF7-B092-3AE0-EA65-0477566B4A91}"/>
          </ac:spMkLst>
        </pc:spChg>
        <pc:spChg chg="del">
          <ac:chgData name="jerome cazes" userId="baadb215-62e1-4b0d-9bfb-33d02299acac" providerId="ADAL" clId="{F62BD543-D651-48D0-94CD-B50F96F681ED}" dt="2024-12-18T09:04:50.563" v="1309" actId="478"/>
          <ac:spMkLst>
            <pc:docMk/>
            <pc:sldMk cId="53065128" sldId="476"/>
            <ac:spMk id="3" creationId="{46C802C6-15FE-507E-6326-9FD8F4D0B8FA}"/>
          </ac:spMkLst>
        </pc:spChg>
        <pc:spChg chg="add del mod">
          <ac:chgData name="jerome cazes" userId="baadb215-62e1-4b0d-9bfb-33d02299acac" providerId="ADAL" clId="{F62BD543-D651-48D0-94CD-B50F96F681ED}" dt="2024-12-18T09:21:38.837" v="2012" actId="478"/>
          <ac:spMkLst>
            <pc:docMk/>
            <pc:sldMk cId="53065128" sldId="476"/>
            <ac:spMk id="6" creationId="{31723CEB-C9D3-84AF-BDAE-37B82E3AC248}"/>
          </ac:spMkLst>
        </pc:spChg>
        <pc:spChg chg="add del mod">
          <ac:chgData name="jerome cazes" userId="baadb215-62e1-4b0d-9bfb-33d02299acac" providerId="ADAL" clId="{F62BD543-D651-48D0-94CD-B50F96F681ED}" dt="2024-12-18T09:21:44.229" v="2013" actId="478"/>
          <ac:spMkLst>
            <pc:docMk/>
            <pc:sldMk cId="53065128" sldId="476"/>
            <ac:spMk id="9" creationId="{5E0EA4B2-DDC8-BF44-0061-2D836B37B052}"/>
          </ac:spMkLst>
        </pc:spChg>
        <pc:spChg chg="add del mod">
          <ac:chgData name="jerome cazes" userId="baadb215-62e1-4b0d-9bfb-33d02299acac" providerId="ADAL" clId="{F62BD543-D651-48D0-94CD-B50F96F681ED}" dt="2024-12-18T09:21:44.229" v="2013" actId="478"/>
          <ac:spMkLst>
            <pc:docMk/>
            <pc:sldMk cId="53065128" sldId="476"/>
            <ac:spMk id="11" creationId="{3F3B8D4E-438C-A789-11FE-733BFD62A372}"/>
          </ac:spMkLst>
        </pc:spChg>
        <pc:spChg chg="add del mod">
          <ac:chgData name="jerome cazes" userId="baadb215-62e1-4b0d-9bfb-33d02299acac" providerId="ADAL" clId="{F62BD543-D651-48D0-94CD-B50F96F681ED}" dt="2024-12-18T09:21:44.229" v="2013" actId="478"/>
          <ac:spMkLst>
            <pc:docMk/>
            <pc:sldMk cId="53065128" sldId="476"/>
            <ac:spMk id="12" creationId="{BD7A17B6-2D32-547B-7479-DB9BFD1A9726}"/>
          </ac:spMkLst>
        </pc:spChg>
        <pc:spChg chg="add del mod">
          <ac:chgData name="jerome cazes" userId="baadb215-62e1-4b0d-9bfb-33d02299acac" providerId="ADAL" clId="{F62BD543-D651-48D0-94CD-B50F96F681ED}" dt="2024-12-18T09:21:44.229" v="2013" actId="478"/>
          <ac:spMkLst>
            <pc:docMk/>
            <pc:sldMk cId="53065128" sldId="476"/>
            <ac:spMk id="13" creationId="{D2FEE3FA-1AF1-E9B0-F7DA-D35491C4A35A}"/>
          </ac:spMkLst>
        </pc:spChg>
        <pc:spChg chg="add del mod">
          <ac:chgData name="jerome cazes" userId="baadb215-62e1-4b0d-9bfb-33d02299acac" providerId="ADAL" clId="{F62BD543-D651-48D0-94CD-B50F96F681ED}" dt="2024-12-18T09:21:44.229" v="2013" actId="478"/>
          <ac:spMkLst>
            <pc:docMk/>
            <pc:sldMk cId="53065128" sldId="476"/>
            <ac:spMk id="14" creationId="{CF7CB82D-9D2A-1963-30A7-256F06C49519}"/>
          </ac:spMkLst>
        </pc:spChg>
        <pc:spChg chg="add del mod">
          <ac:chgData name="jerome cazes" userId="baadb215-62e1-4b0d-9bfb-33d02299acac" providerId="ADAL" clId="{F62BD543-D651-48D0-94CD-B50F96F681ED}" dt="2024-12-18T09:21:44.229" v="2013" actId="478"/>
          <ac:spMkLst>
            <pc:docMk/>
            <pc:sldMk cId="53065128" sldId="476"/>
            <ac:spMk id="15" creationId="{1C033D68-E979-D1B5-5320-A171FDF23B29}"/>
          </ac:spMkLst>
        </pc:spChg>
        <pc:spChg chg="add mod">
          <ac:chgData name="jerome cazes" userId="baadb215-62e1-4b0d-9bfb-33d02299acac" providerId="ADAL" clId="{F62BD543-D651-48D0-94CD-B50F96F681ED}" dt="2024-12-18T11:59:59.269" v="7896" actId="1076"/>
          <ac:spMkLst>
            <pc:docMk/>
            <pc:sldMk cId="53065128" sldId="476"/>
            <ac:spMk id="16" creationId="{891FFFB1-66EB-5971-BC39-7C4DF0B17291}"/>
          </ac:spMkLst>
        </pc:spChg>
        <pc:spChg chg="add del mod">
          <ac:chgData name="jerome cazes" userId="baadb215-62e1-4b0d-9bfb-33d02299acac" providerId="ADAL" clId="{F62BD543-D651-48D0-94CD-B50F96F681ED}" dt="2024-12-18T10:00:40.302" v="3371" actId="478"/>
          <ac:spMkLst>
            <pc:docMk/>
            <pc:sldMk cId="53065128" sldId="476"/>
            <ac:spMk id="17" creationId="{8774290E-96F5-29CC-EE10-F7D3E7374953}"/>
          </ac:spMkLst>
        </pc:spChg>
        <pc:spChg chg="mod">
          <ac:chgData name="jerome cazes" userId="baadb215-62e1-4b0d-9bfb-33d02299acac" providerId="ADAL" clId="{F62BD543-D651-48D0-94CD-B50F96F681ED}" dt="2024-12-18T10:02:27.029" v="3628" actId="20577"/>
          <ac:spMkLst>
            <pc:docMk/>
            <pc:sldMk cId="53065128" sldId="476"/>
            <ac:spMk id="35" creationId="{9ECF19D8-E2AF-CCD8-C618-F50D039AAB89}"/>
          </ac:spMkLst>
        </pc:spChg>
      </pc:sldChg>
      <pc:sldChg chg="addSp delSp modSp add mod setBg delAnim modAnim">
        <pc:chgData name="jerome cazes" userId="baadb215-62e1-4b0d-9bfb-33d02299acac" providerId="ADAL" clId="{F62BD543-D651-48D0-94CD-B50F96F681ED}" dt="2024-12-18T12:07:22.125" v="8054" actId="20577"/>
        <pc:sldMkLst>
          <pc:docMk/>
          <pc:sldMk cId="3550309919" sldId="477"/>
        </pc:sldMkLst>
        <pc:spChg chg="del">
          <ac:chgData name="jerome cazes" userId="baadb215-62e1-4b0d-9bfb-33d02299acac" providerId="ADAL" clId="{F62BD543-D651-48D0-94CD-B50F96F681ED}" dt="2024-12-18T09:25:56.334" v="2362" actId="478"/>
          <ac:spMkLst>
            <pc:docMk/>
            <pc:sldMk cId="3550309919" sldId="477"/>
            <ac:spMk id="2" creationId="{C28760E0-0A15-2709-FF0E-D9BA5B48D29C}"/>
          </ac:spMkLst>
        </pc:spChg>
        <pc:spChg chg="add mod">
          <ac:chgData name="jerome cazes" userId="baadb215-62e1-4b0d-9bfb-33d02299acac" providerId="ADAL" clId="{F62BD543-D651-48D0-94CD-B50F96F681ED}" dt="2024-12-18T12:07:22.125" v="8054" actId="20577"/>
          <ac:spMkLst>
            <pc:docMk/>
            <pc:sldMk cId="3550309919" sldId="477"/>
            <ac:spMk id="5" creationId="{37E4CB72-8252-D5A5-8E9F-71D17E0765A8}"/>
          </ac:spMkLst>
        </pc:spChg>
        <pc:spChg chg="del mod">
          <ac:chgData name="jerome cazes" userId="baadb215-62e1-4b0d-9bfb-33d02299acac" providerId="ADAL" clId="{F62BD543-D651-48D0-94CD-B50F96F681ED}" dt="2024-12-18T10:03:30.875" v="3767" actId="478"/>
          <ac:spMkLst>
            <pc:docMk/>
            <pc:sldMk cId="3550309919" sldId="477"/>
            <ac:spMk id="6" creationId="{47EF5B5C-0548-15E7-2EA3-7BF7FDEA2190}"/>
          </ac:spMkLst>
        </pc:spChg>
        <pc:spChg chg="add del mod">
          <ac:chgData name="jerome cazes" userId="baadb215-62e1-4b0d-9bfb-33d02299acac" providerId="ADAL" clId="{F62BD543-D651-48D0-94CD-B50F96F681ED}" dt="2024-12-18T10:08:44.181" v="4305" actId="478"/>
          <ac:spMkLst>
            <pc:docMk/>
            <pc:sldMk cId="3550309919" sldId="477"/>
            <ac:spMk id="7" creationId="{B667BDA3-6800-C8B7-1462-FCB002758353}"/>
          </ac:spMkLst>
        </pc:spChg>
        <pc:spChg chg="mod">
          <ac:chgData name="jerome cazes" userId="baadb215-62e1-4b0d-9bfb-33d02299acac" providerId="ADAL" clId="{F62BD543-D651-48D0-94CD-B50F96F681ED}" dt="2024-12-18T12:04:20.489" v="8015" actId="20577"/>
          <ac:spMkLst>
            <pc:docMk/>
            <pc:sldMk cId="3550309919" sldId="477"/>
            <ac:spMk id="9" creationId="{032CD375-5EC5-778A-F3ED-961C6B7972FD}"/>
          </ac:spMkLst>
        </pc:spChg>
        <pc:spChg chg="add mod">
          <ac:chgData name="jerome cazes" userId="baadb215-62e1-4b0d-9bfb-33d02299acac" providerId="ADAL" clId="{F62BD543-D651-48D0-94CD-B50F96F681ED}" dt="2024-12-18T12:04:33.332" v="8035" actId="1035"/>
          <ac:spMkLst>
            <pc:docMk/>
            <pc:sldMk cId="3550309919" sldId="477"/>
            <ac:spMk id="10" creationId="{F48EBBDD-252C-BEDE-5BF6-605B6008F04D}"/>
          </ac:spMkLst>
        </pc:spChg>
        <pc:spChg chg="mod">
          <ac:chgData name="jerome cazes" userId="baadb215-62e1-4b0d-9bfb-33d02299acac" providerId="ADAL" clId="{F62BD543-D651-48D0-94CD-B50F96F681ED}" dt="2024-12-18T12:04:40.067" v="8036" actId="20577"/>
          <ac:spMkLst>
            <pc:docMk/>
            <pc:sldMk cId="3550309919" sldId="477"/>
            <ac:spMk id="11" creationId="{CCB73135-23DA-CFDB-E91E-7CC2D81B13C5}"/>
          </ac:spMkLst>
        </pc:spChg>
        <pc:spChg chg="mod">
          <ac:chgData name="jerome cazes" userId="baadb215-62e1-4b0d-9bfb-33d02299acac" providerId="ADAL" clId="{F62BD543-D651-48D0-94CD-B50F96F681ED}" dt="2024-12-18T12:03:25.706" v="8000" actId="14100"/>
          <ac:spMkLst>
            <pc:docMk/>
            <pc:sldMk cId="3550309919" sldId="477"/>
            <ac:spMk id="12" creationId="{A43101C7-3389-4215-E2F3-84147CC37E6F}"/>
          </ac:spMkLst>
        </pc:spChg>
        <pc:spChg chg="mod">
          <ac:chgData name="jerome cazes" userId="baadb215-62e1-4b0d-9bfb-33d02299acac" providerId="ADAL" clId="{F62BD543-D651-48D0-94CD-B50F96F681ED}" dt="2024-12-18T12:02:00.113" v="7951" actId="1036"/>
          <ac:spMkLst>
            <pc:docMk/>
            <pc:sldMk cId="3550309919" sldId="477"/>
            <ac:spMk id="13" creationId="{8BFA5DA7-0B9E-C2F7-C3C7-82994FB11C94}"/>
          </ac:spMkLst>
        </pc:spChg>
        <pc:spChg chg="mod">
          <ac:chgData name="jerome cazes" userId="baadb215-62e1-4b0d-9bfb-33d02299acac" providerId="ADAL" clId="{F62BD543-D651-48D0-94CD-B50F96F681ED}" dt="2024-12-18T12:06:09.268" v="8045" actId="20577"/>
          <ac:spMkLst>
            <pc:docMk/>
            <pc:sldMk cId="3550309919" sldId="477"/>
            <ac:spMk id="14" creationId="{D6B37D4D-5761-A95E-C608-16689BA2433E}"/>
          </ac:spMkLst>
        </pc:spChg>
        <pc:spChg chg="mod">
          <ac:chgData name="jerome cazes" userId="baadb215-62e1-4b0d-9bfb-33d02299acac" providerId="ADAL" clId="{F62BD543-D651-48D0-94CD-B50F96F681ED}" dt="2024-12-18T12:04:59.349" v="8040" actId="113"/>
          <ac:spMkLst>
            <pc:docMk/>
            <pc:sldMk cId="3550309919" sldId="477"/>
            <ac:spMk id="15" creationId="{937E6EF1-C6CD-4551-F81F-7174B7702010}"/>
          </ac:spMkLst>
        </pc:spChg>
        <pc:spChg chg="mod">
          <ac:chgData name="jerome cazes" userId="baadb215-62e1-4b0d-9bfb-33d02299acac" providerId="ADAL" clId="{F62BD543-D651-48D0-94CD-B50F96F681ED}" dt="2024-12-18T10:01:49.721" v="3557" actId="20577"/>
          <ac:spMkLst>
            <pc:docMk/>
            <pc:sldMk cId="3550309919" sldId="477"/>
            <ac:spMk id="35" creationId="{C9980E1C-A4DB-C74A-D566-5942CB095D32}"/>
          </ac:spMkLst>
        </pc:spChg>
      </pc:sldChg>
      <pc:sldChg chg="addSp delSp modSp add mod setBg delAnim modAnim">
        <pc:chgData name="jerome cazes" userId="baadb215-62e1-4b0d-9bfb-33d02299acac" providerId="ADAL" clId="{F62BD543-D651-48D0-94CD-B50F96F681ED}" dt="2024-12-18T15:28:38.763" v="11181" actId="1036"/>
        <pc:sldMkLst>
          <pc:docMk/>
          <pc:sldMk cId="368825630" sldId="478"/>
        </pc:sldMkLst>
        <pc:spChg chg="mod">
          <ac:chgData name="jerome cazes" userId="baadb215-62e1-4b0d-9bfb-33d02299acac" providerId="ADAL" clId="{F62BD543-D651-48D0-94CD-B50F96F681ED}" dt="2024-12-18T15:28:28.108" v="11174" actId="1035"/>
          <ac:spMkLst>
            <pc:docMk/>
            <pc:sldMk cId="368825630" sldId="478"/>
            <ac:spMk id="2" creationId="{56A3D42B-E472-2F2C-C0FA-E97A2D4A616E}"/>
          </ac:spMkLst>
        </pc:spChg>
        <pc:spChg chg="mod">
          <ac:chgData name="jerome cazes" userId="baadb215-62e1-4b0d-9bfb-33d02299acac" providerId="ADAL" clId="{F62BD543-D651-48D0-94CD-B50F96F681ED}" dt="2024-12-18T13:58:05.372" v="10187" actId="20577"/>
          <ac:spMkLst>
            <pc:docMk/>
            <pc:sldMk cId="368825630" sldId="478"/>
            <ac:spMk id="3" creationId="{07475FC7-3BF2-D0FD-D4B6-2B735A0901D1}"/>
          </ac:spMkLst>
        </pc:spChg>
        <pc:spChg chg="mod">
          <ac:chgData name="jerome cazes" userId="baadb215-62e1-4b0d-9bfb-33d02299acac" providerId="ADAL" clId="{F62BD543-D651-48D0-94CD-B50F96F681ED}" dt="2024-12-18T13:36:11.312" v="9276" actId="1036"/>
          <ac:spMkLst>
            <pc:docMk/>
            <pc:sldMk cId="368825630" sldId="478"/>
            <ac:spMk id="4" creationId="{2E414839-D170-A658-76B6-148A4B480D36}"/>
          </ac:spMkLst>
        </pc:spChg>
        <pc:spChg chg="add mod ord">
          <ac:chgData name="jerome cazes" userId="baadb215-62e1-4b0d-9bfb-33d02299acac" providerId="ADAL" clId="{F62BD543-D651-48D0-94CD-B50F96F681ED}" dt="2024-12-18T15:27:54.497" v="11134" actId="1037"/>
          <ac:spMkLst>
            <pc:docMk/>
            <pc:sldMk cId="368825630" sldId="478"/>
            <ac:spMk id="7" creationId="{70E8BAFC-7112-A78A-24F4-78A5874312F3}"/>
          </ac:spMkLst>
        </pc:spChg>
        <pc:spChg chg="add mod ord">
          <ac:chgData name="jerome cazes" userId="baadb215-62e1-4b0d-9bfb-33d02299acac" providerId="ADAL" clId="{F62BD543-D651-48D0-94CD-B50F96F681ED}" dt="2024-12-18T15:27:48.764" v="11114" actId="1076"/>
          <ac:spMkLst>
            <pc:docMk/>
            <pc:sldMk cId="368825630" sldId="478"/>
            <ac:spMk id="8" creationId="{5000D6F5-A958-6D85-680B-DEC5947E65B9}"/>
          </ac:spMkLst>
        </pc:spChg>
        <pc:spChg chg="add del mod">
          <ac:chgData name="jerome cazes" userId="baadb215-62e1-4b0d-9bfb-33d02299acac" providerId="ADAL" clId="{F62BD543-D651-48D0-94CD-B50F96F681ED}" dt="2024-12-18T13:23:43.711" v="8897" actId="478"/>
          <ac:spMkLst>
            <pc:docMk/>
            <pc:sldMk cId="368825630" sldId="478"/>
            <ac:spMk id="9" creationId="{71ED2F62-A336-C1C2-7080-91024BE319DD}"/>
          </ac:spMkLst>
        </pc:spChg>
        <pc:spChg chg="add mod">
          <ac:chgData name="jerome cazes" userId="baadb215-62e1-4b0d-9bfb-33d02299acac" providerId="ADAL" clId="{F62BD543-D651-48D0-94CD-B50F96F681ED}" dt="2024-12-18T13:36:11.312" v="9276" actId="1036"/>
          <ac:spMkLst>
            <pc:docMk/>
            <pc:sldMk cId="368825630" sldId="478"/>
            <ac:spMk id="10" creationId="{192DBCC3-325E-B590-B890-2D66A9D0A914}"/>
          </ac:spMkLst>
        </pc:spChg>
        <pc:spChg chg="add mod">
          <ac:chgData name="jerome cazes" userId="baadb215-62e1-4b0d-9bfb-33d02299acac" providerId="ADAL" clId="{F62BD543-D651-48D0-94CD-B50F96F681ED}" dt="2024-12-18T13:36:11.312" v="9276" actId="1036"/>
          <ac:spMkLst>
            <pc:docMk/>
            <pc:sldMk cId="368825630" sldId="478"/>
            <ac:spMk id="11" creationId="{5E781477-3583-561D-9866-840D51ADE821}"/>
          </ac:spMkLst>
        </pc:spChg>
        <pc:spChg chg="add mod">
          <ac:chgData name="jerome cazes" userId="baadb215-62e1-4b0d-9bfb-33d02299acac" providerId="ADAL" clId="{F62BD543-D651-48D0-94CD-B50F96F681ED}" dt="2024-12-18T13:51:35.820" v="10028" actId="1076"/>
          <ac:spMkLst>
            <pc:docMk/>
            <pc:sldMk cId="368825630" sldId="478"/>
            <ac:spMk id="12" creationId="{8AFC2B6D-3480-A038-AF09-FB7BF5312350}"/>
          </ac:spMkLst>
        </pc:spChg>
        <pc:spChg chg="del mod">
          <ac:chgData name="jerome cazes" userId="baadb215-62e1-4b0d-9bfb-33d02299acac" providerId="ADAL" clId="{F62BD543-D651-48D0-94CD-B50F96F681ED}" dt="2024-12-18T13:31:25.744" v="9190" actId="478"/>
          <ac:spMkLst>
            <pc:docMk/>
            <pc:sldMk cId="368825630" sldId="478"/>
            <ac:spMk id="13" creationId="{A1E76E89-1A0D-BF41-5656-D19D8987B463}"/>
          </ac:spMkLst>
        </pc:spChg>
        <pc:spChg chg="add mod">
          <ac:chgData name="jerome cazes" userId="baadb215-62e1-4b0d-9bfb-33d02299acac" providerId="ADAL" clId="{F62BD543-D651-48D0-94CD-B50F96F681ED}" dt="2024-12-18T15:25:20.796" v="11088" actId="20577"/>
          <ac:spMkLst>
            <pc:docMk/>
            <pc:sldMk cId="368825630" sldId="478"/>
            <ac:spMk id="14" creationId="{998C17E6-7AD0-B6BE-E69C-22AD98472DE3}"/>
          </ac:spMkLst>
        </pc:spChg>
        <pc:spChg chg="add mod">
          <ac:chgData name="jerome cazes" userId="baadb215-62e1-4b0d-9bfb-33d02299acac" providerId="ADAL" clId="{F62BD543-D651-48D0-94CD-B50F96F681ED}" dt="2024-12-18T15:25:55.478" v="11103" actId="14100"/>
          <ac:spMkLst>
            <pc:docMk/>
            <pc:sldMk cId="368825630" sldId="478"/>
            <ac:spMk id="15" creationId="{7BD41583-E67C-970C-51B3-C8751150D3A6}"/>
          </ac:spMkLst>
        </pc:spChg>
        <pc:spChg chg="del">
          <ac:chgData name="jerome cazes" userId="baadb215-62e1-4b0d-9bfb-33d02299acac" providerId="ADAL" clId="{F62BD543-D651-48D0-94CD-B50F96F681ED}" dt="2024-12-18T13:00:45.368" v="8362" actId="478"/>
          <ac:spMkLst>
            <pc:docMk/>
            <pc:sldMk cId="368825630" sldId="478"/>
            <ac:spMk id="17" creationId="{60E53E2D-A10A-6F5C-116E-9FEDB6E4436E}"/>
          </ac:spMkLst>
        </pc:spChg>
        <pc:spChg chg="del">
          <ac:chgData name="jerome cazes" userId="baadb215-62e1-4b0d-9bfb-33d02299acac" providerId="ADAL" clId="{F62BD543-D651-48D0-94CD-B50F96F681ED}" dt="2024-12-18T13:00:48.772" v="8363" actId="478"/>
          <ac:spMkLst>
            <pc:docMk/>
            <pc:sldMk cId="368825630" sldId="478"/>
            <ac:spMk id="18" creationId="{DEF6EAE3-A71A-468E-CF09-336220EB3341}"/>
          </ac:spMkLst>
        </pc:spChg>
        <pc:spChg chg="del mod ord">
          <ac:chgData name="jerome cazes" userId="baadb215-62e1-4b0d-9bfb-33d02299acac" providerId="ADAL" clId="{F62BD543-D651-48D0-94CD-B50F96F681ED}" dt="2024-12-18T15:13:27.281" v="10764" actId="478"/>
          <ac:spMkLst>
            <pc:docMk/>
            <pc:sldMk cId="368825630" sldId="478"/>
            <ac:spMk id="20" creationId="{BA86A23D-1612-EF6B-7161-98269E52BAF0}"/>
          </ac:spMkLst>
        </pc:spChg>
        <pc:spChg chg="mod">
          <ac:chgData name="jerome cazes" userId="baadb215-62e1-4b0d-9bfb-33d02299acac" providerId="ADAL" clId="{F62BD543-D651-48D0-94CD-B50F96F681ED}" dt="2024-12-18T13:36:11.312" v="9276" actId="1036"/>
          <ac:spMkLst>
            <pc:docMk/>
            <pc:sldMk cId="368825630" sldId="478"/>
            <ac:spMk id="23" creationId="{987667E6-6EB9-60C1-78E0-B7999E8B078E}"/>
          </ac:spMkLst>
        </pc:spChg>
        <pc:spChg chg="mod">
          <ac:chgData name="jerome cazes" userId="baadb215-62e1-4b0d-9bfb-33d02299acac" providerId="ADAL" clId="{F62BD543-D651-48D0-94CD-B50F96F681ED}" dt="2024-12-18T13:36:11.312" v="9276" actId="1036"/>
          <ac:spMkLst>
            <pc:docMk/>
            <pc:sldMk cId="368825630" sldId="478"/>
            <ac:spMk id="24" creationId="{9BBA569F-8109-146F-D376-B236FDB46A0F}"/>
          </ac:spMkLst>
        </pc:spChg>
        <pc:spChg chg="mod">
          <ac:chgData name="jerome cazes" userId="baadb215-62e1-4b0d-9bfb-33d02299acac" providerId="ADAL" clId="{F62BD543-D651-48D0-94CD-B50F96F681ED}" dt="2024-12-18T15:28:38.763" v="11181" actId="1036"/>
          <ac:spMkLst>
            <pc:docMk/>
            <pc:sldMk cId="368825630" sldId="478"/>
            <ac:spMk id="25" creationId="{6BDBB754-5DD3-E403-101F-8ECB7A2BF95C}"/>
          </ac:spMkLst>
        </pc:spChg>
        <pc:spChg chg="mod">
          <ac:chgData name="jerome cazes" userId="baadb215-62e1-4b0d-9bfb-33d02299acac" providerId="ADAL" clId="{F62BD543-D651-48D0-94CD-B50F96F681ED}" dt="2024-12-18T15:28:18.995" v="11136" actId="14100"/>
          <ac:spMkLst>
            <pc:docMk/>
            <pc:sldMk cId="368825630" sldId="478"/>
            <ac:spMk id="26" creationId="{7AEF2F94-A7CE-2FBF-B251-A17662C3F9C9}"/>
          </ac:spMkLst>
        </pc:spChg>
        <pc:spChg chg="del mod">
          <ac:chgData name="jerome cazes" userId="baadb215-62e1-4b0d-9bfb-33d02299acac" providerId="ADAL" clId="{F62BD543-D651-48D0-94CD-B50F96F681ED}" dt="2024-12-18T13:03:23.084" v="8512" actId="478"/>
          <ac:spMkLst>
            <pc:docMk/>
            <pc:sldMk cId="368825630" sldId="478"/>
            <ac:spMk id="55" creationId="{AE7D1788-5CE1-A2A7-9CB1-2805D617E351}"/>
          </ac:spMkLst>
        </pc:spChg>
        <pc:spChg chg="del mod">
          <ac:chgData name="jerome cazes" userId="baadb215-62e1-4b0d-9bfb-33d02299acac" providerId="ADAL" clId="{F62BD543-D651-48D0-94CD-B50F96F681ED}" dt="2024-12-18T13:01:42.815" v="8499" actId="478"/>
          <ac:spMkLst>
            <pc:docMk/>
            <pc:sldMk cId="368825630" sldId="478"/>
            <ac:spMk id="56" creationId="{4936300F-6B56-183F-0297-B4B0867BE1D2}"/>
          </ac:spMkLst>
        </pc:spChg>
        <pc:spChg chg="mod ord">
          <ac:chgData name="jerome cazes" userId="baadb215-62e1-4b0d-9bfb-33d02299acac" providerId="ADAL" clId="{F62BD543-D651-48D0-94CD-B50F96F681ED}" dt="2024-12-18T15:26:39.573" v="11111" actId="1038"/>
          <ac:spMkLst>
            <pc:docMk/>
            <pc:sldMk cId="368825630" sldId="478"/>
            <ac:spMk id="62" creationId="{20EC25FF-8520-2F27-0514-52C2A4663356}"/>
          </ac:spMkLst>
        </pc:spChg>
        <pc:picChg chg="add mod ord">
          <ac:chgData name="jerome cazes" userId="baadb215-62e1-4b0d-9bfb-33d02299acac" providerId="ADAL" clId="{F62BD543-D651-48D0-94CD-B50F96F681ED}" dt="2024-12-18T15:13:54.026" v="10834" actId="1036"/>
          <ac:picMkLst>
            <pc:docMk/>
            <pc:sldMk cId="368825630" sldId="478"/>
            <ac:picMk id="19" creationId="{591B351D-3D7D-0EEA-0748-DA8D8FB2FAF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70C8A2-606E-4D0F-91FA-AD097BAFC76D}" type="datetimeFigureOut">
              <a:rPr lang="fr-FR" smtClean="0"/>
              <a:t>18/12/2024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786362"/>
            <a:ext cx="5486400" cy="391611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46679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9446679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1E4FA2-2A4B-4FC2-8859-7A03DDA177EC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18388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4FA2-2A4B-4FC2-8859-7A03DDA177EC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510863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5924AF-BCF4-F5B5-902E-3772AFFF0C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7A434CE-49C6-19F0-6CA0-1807A1C081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65D9DFE-6D6C-57BD-F141-E225E2E4EC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A7D63A9-A7BA-215E-FAF6-7DBCE6113D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4FA2-2A4B-4FC2-8859-7A03DDA177EC}" type="slidenum">
              <a:rPr lang="fr-FR" smtClean="0"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923450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9D42FE-A73A-7C8A-F187-6C4D4558B1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7FD1B3C-55EB-670C-9EEE-B705E7E297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4BDE29F-CE29-C5D2-AFB0-2CDC7A3DE5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A87E288-2652-62DD-176E-9C5EA2986D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4FA2-2A4B-4FC2-8859-7A03DDA177EC}" type="slidenum">
              <a:rPr lang="fr-FR" smtClean="0"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485042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6E14FE-AC8A-226C-D02D-BA9C89D173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63E9191-BD13-916A-B0AA-BA31C4945E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9C9BF93-DDE9-2A32-F734-1B20844000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FC33194-8C4A-5DA5-E693-E0BA90F1DD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4FA2-2A4B-4FC2-8859-7A03DDA177EC}" type="slidenum">
              <a:rPr lang="fr-FR" smtClean="0"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92315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4FA2-2A4B-4FC2-8859-7A03DDA177EC}" type="slidenum">
              <a:rPr lang="fr-FR" smtClean="0"/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264961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B29B89-60F8-FAD1-81EB-EDEBF684C9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5418CF2-A660-55FF-7782-4312B16203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F225B1A-C078-20E0-9322-8C8A8A2D86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B4FC249-E08F-B941-1086-79FF9E5E7C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4FA2-2A4B-4FC2-8859-7A03DDA177EC}" type="slidenum">
              <a:rPr lang="fr-FR" smtClean="0"/>
              <a:t>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264497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5D0BC7-57F4-1F34-573C-03DBDF86BC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5849D85-2BA1-3E95-EC82-E70C5FE307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CBAB42C-A27E-F8B1-5514-30260D718E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9BF702C-2589-4BC5-27C0-E053D39033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4FA2-2A4B-4FC2-8859-7A03DDA177EC}" type="slidenum">
              <a:rPr lang="fr-FR" smtClean="0"/>
              <a:t>10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208902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AEEC9D-76A2-ED5B-5A82-672CFFA1D8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31A4F80-BD16-59A1-BE1A-FDE3B888B2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70BCED8-741B-9DB6-FB6E-4396A5DDD6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E4A4979-CE2F-26D8-C0FB-0BFC1B2454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4FA2-2A4B-4FC2-8859-7A03DDA177EC}" type="slidenum">
              <a:rPr lang="fr-FR" smtClean="0"/>
              <a:t>11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598019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723C32-9411-4D89-B479-1422F396A9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7A85DF5-FC0B-4AB9-A8EE-CA17A04A88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8019AC0-34A7-4929-B1E8-F155595CD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CDE1C-52F2-40DD-9448-DF7D6B392807}" type="datetime1">
              <a:rPr lang="fr-FR" smtClean="0"/>
              <a:t>18/12/2024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1902486-63B5-44C3-BAE8-28FC3CCFB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Libre de droits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93E115F-E443-4937-AE2E-B6F0FF0A0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7D97E-71B9-4DB7-9BC9-BF255CF45BEE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4799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83AB01-2DE8-4E6A-B27C-B1AE5ACCE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C72AF9D-6885-4D22-8782-8A0D02FE67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4994B64-EF13-49EA-A09D-6CA623CD1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DB506-DC14-4021-9044-340B97488E29}" type="datetime1">
              <a:rPr lang="fr-FR" smtClean="0"/>
              <a:t>18/12/2024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AA0DDA1-4934-4CDC-A8A9-0B8512682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Libre de droits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FEF93B7-444A-433B-AA85-C58696079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7D97E-71B9-4DB7-9BC9-BF255CF45BEE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10629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CF83C7AF-2B80-4DA7-B2D9-4D96A293F8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61B7944-38CC-43B9-A9F6-063137C004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5237942-1A0F-4AF7-A7D9-041015479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1E139-7F08-4FBD-B3EA-8BA434EB2F22}" type="datetime1">
              <a:rPr lang="fr-FR" smtClean="0"/>
              <a:t>18/12/2024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F212996-26E3-4989-B209-D4F361132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Libre de droits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856E13B-9C1F-4B9C-AEEF-1CA777C11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7D97E-71B9-4DB7-9BC9-BF255CF45BEE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61137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DA2911-01F7-43AC-BD9B-F854BE2B6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E8AD944-0B0E-4E74-80C0-3409E7112B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68F63BE-2762-4062-AAFC-3F9F06C6F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D6844-A2FD-4037-BC54-BC3BEA0E0ADE}" type="datetime1">
              <a:rPr lang="fr-FR" smtClean="0"/>
              <a:t>18/12/2024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FE68A13-0CCD-4A44-AAEF-A78A700E9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Libre de droits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53B70B5-A0A9-4E5D-B1E5-387854E2A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7D97E-71B9-4DB7-9BC9-BF255CF45BEE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79936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1EE2D1-4A34-426B-A217-25B18F960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6D5F6AF-56DB-4674-B175-66287F171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AAD4865-0B2B-4046-8253-2F42A2230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12CC7-43C4-488C-9FD0-07302704C5A2}" type="datetime1">
              <a:rPr lang="fr-FR" smtClean="0"/>
              <a:t>18/12/2024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8D8A742-00E8-45AC-844D-5B55AC208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Libre de droits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159E82D-64C5-4AB9-92B7-A12EB5C69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7D97E-71B9-4DB7-9BC9-BF255CF45BEE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44543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CF4668-67E2-4836-A33A-C78658128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53D29DB-3B88-4A5D-BF9A-0214508D0F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32FC6A8-36AF-4745-9E4F-A00AE322AB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183D983-5293-4F8B-B346-597C5A583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5696B-6E9B-40CA-B96F-C4B1D16628BB}" type="datetime1">
              <a:rPr lang="fr-FR" smtClean="0"/>
              <a:t>18/12/2024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1C5E59B-69E9-4F86-B7F0-9C5970112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Libre de droits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DEC24C8-9AC6-4247-A51F-D3DABDE0D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7D97E-71B9-4DB7-9BC9-BF255CF45BEE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71121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03079B-88B6-4BE4-BBE9-97C42C88A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89042C0-572E-4DA2-B1DB-5C023B9670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D436812-8300-44FC-84E1-082BE7884C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C1EDF78-AAE4-4DE9-9608-89BD528D0D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05F8C1F-6DA0-4432-8E10-47B4638AF7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85524C6-83CD-431D-A107-68D00AF7A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41974-D0CE-4C01-A82E-AB60533AB66A}" type="datetime1">
              <a:rPr lang="fr-FR" smtClean="0"/>
              <a:t>18/12/2024</a:t>
            </a:fld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784FC64-464A-40DF-A18E-06C100742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Libre de droits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73B1D5C-17C0-452C-BD3B-5FAA560AB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7D97E-71B9-4DB7-9BC9-BF255CF45BEE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89400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094F26-B5D4-4CE7-8A85-CD57723A3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E17748B-F52F-496C-BD11-3394822C5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1D21-A788-4B8D-9CD0-78CC583B12AB}" type="datetime1">
              <a:rPr lang="fr-FR" smtClean="0"/>
              <a:t>18/12/2024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DCD1313-09E9-41BE-AB16-5FA664C65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Libre de droits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25B3157-8A44-4564-B5B7-6F254C21A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7D97E-71B9-4DB7-9BC9-BF255CF45BEE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06936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087DE60-70B3-4D6B-838F-389F16A73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0E9BD-24E9-4538-BFB7-8BC796593A73}" type="datetime1">
              <a:rPr lang="fr-FR" smtClean="0"/>
              <a:t>18/12/2024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F55B05E-1377-4789-82D3-1F35AA2C5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Libre de droits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2F7FB97-6BB1-4E0B-831F-B9E43CF49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7D97E-71B9-4DB7-9BC9-BF255CF45BEE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86511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B6F2BD-0C0A-4755-B732-D4C33993C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D0899A8-A6B9-46F4-9F49-D49820015D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F2DE54C-C417-4070-A6D3-BB8628DFEC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297D756-88E0-42E5-AD04-F789A81A2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2B423-8784-4560-97EE-08FEB3D3E942}" type="datetime1">
              <a:rPr lang="fr-FR" smtClean="0"/>
              <a:t>18/12/2024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D0BA53A-0D1C-4EE6-9023-242A327F7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Libre de droits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135C913-FE73-4E86-AF2D-CDE888B31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7D97E-71B9-4DB7-9BC9-BF255CF45BEE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6121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CCC728-A279-4DC6-A17F-BE5F10FB8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DB10B1B-AB65-4966-A5C1-95F840C468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E709AAA-9148-41EF-AAF7-A2E8843D41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87EB65B-1C39-4556-B65B-A6D03ECD5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938E3-8490-4770-B78D-9CE670B3D41C}" type="datetime1">
              <a:rPr lang="fr-FR" smtClean="0"/>
              <a:t>18/12/2024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0CBA73A-3D9D-4794-A010-EDE1775AA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Libre de droits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1FE2F6C-0FDD-4C4E-858A-2D3B6699F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7D97E-71B9-4DB7-9BC9-BF255CF45BEE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97736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F6D55FD-B2F2-4282-AAA4-0B332DFD1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D365259-A640-4386-84BD-CC315A07EF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641C576-B502-4B5C-AA06-3921A26DCA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BD84C1-EF59-46EC-99FF-24FFDE65E955}" type="datetime1">
              <a:rPr lang="fr-FR" smtClean="0"/>
              <a:t>18/12/2024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41CE043-A41B-4BEB-862E-885E88DDAF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Libre de droits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033CA2C-F87F-4E1C-A50D-C9430FD422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F7D97E-71B9-4DB7-9BC9-BF255CF45BEE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95089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ee.fr/fr/statistiques/8194100?sommaire=8068749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F32D7FBE-DE9F-8483-65A7-C2043234757B}"/>
              </a:ext>
            </a:extLst>
          </p:cNvPr>
          <p:cNvSpPr txBox="1"/>
          <p:nvPr/>
        </p:nvSpPr>
        <p:spPr>
          <a:xfrm>
            <a:off x="3783018" y="4990981"/>
            <a:ext cx="5682530" cy="923330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r>
              <a:rPr lang="fr-FR" b="1" dirty="0"/>
              <a:t>Carbones sur factures </a:t>
            </a:r>
            <a:r>
              <a:rPr lang="fr-FR" dirty="0"/>
              <a:t>est un collectif d’experts bénévoles. Ses outils sont libres et ses prestations gratuites, disponibles sur </a:t>
            </a:r>
            <a:r>
              <a:rPr lang="fr-FR" b="1" i="1" dirty="0"/>
              <a:t>carbones-factures.org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775CF73-15C4-0889-DAA5-E6AE93A7EAA0}"/>
              </a:ext>
            </a:extLst>
          </p:cNvPr>
          <p:cNvSpPr txBox="1"/>
          <p:nvPr/>
        </p:nvSpPr>
        <p:spPr>
          <a:xfrm>
            <a:off x="559398" y="1425449"/>
            <a:ext cx="10736131" cy="1302921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fr-FR" sz="3600" b="1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Faire de l’émission de GES* de ses ventes </a:t>
            </a:r>
          </a:p>
          <a:p>
            <a:pPr algn="ctr">
              <a:spcAft>
                <a:spcPts val="800"/>
              </a:spcAft>
            </a:pPr>
            <a:r>
              <a:rPr lang="fr-FR" sz="3600" b="1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un levier de rentabilité pour l’entreprise</a:t>
            </a:r>
          </a:p>
        </p:txBody>
      </p:sp>
      <p:pic>
        <p:nvPicPr>
          <p:cNvPr id="4" name="Image 3" descr="Une image contenant oiseau, Graphique">
            <a:extLst>
              <a:ext uri="{FF2B5EF4-FFF2-40B4-BE49-F238E27FC236}">
                <a16:creationId xmlns:a16="http://schemas.microsoft.com/office/drawing/2014/main" id="{F4F9973C-5EB3-F0B0-2D08-2C9C23056F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536" y="4304877"/>
            <a:ext cx="2922855" cy="203956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6904742-DFD8-6290-28E3-FFF7D8A61E3A}"/>
              </a:ext>
            </a:extLst>
          </p:cNvPr>
          <p:cNvSpPr txBox="1"/>
          <p:nvPr/>
        </p:nvSpPr>
        <p:spPr>
          <a:xfrm>
            <a:off x="6751320" y="3255013"/>
            <a:ext cx="33070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b="1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*gaz à effet de serre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3163916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BB40DB-0CF2-5F4F-018F-B80B5388A4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7001022-2C36-FBC0-749B-3ACD96EEE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9640" y="6975651"/>
            <a:ext cx="2743200" cy="365125"/>
          </a:xfrm>
        </p:spPr>
        <p:txBody>
          <a:bodyPr/>
          <a:lstStyle/>
          <a:p>
            <a:fld id="{4DF7D97E-71B9-4DB7-9BC9-BF255CF45BEE}" type="slidenum">
              <a:rPr lang="fr-FR" smtClean="0">
                <a:solidFill>
                  <a:schemeClr val="tx1"/>
                </a:solidFill>
              </a:rPr>
              <a:t>10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454F053-1880-5C29-8188-DD720DE52155}"/>
              </a:ext>
            </a:extLst>
          </p:cNvPr>
          <p:cNvSpPr txBox="1"/>
          <p:nvPr/>
        </p:nvSpPr>
        <p:spPr>
          <a:xfrm>
            <a:off x="6188326" y="2705725"/>
            <a:ext cx="5427568" cy="1446550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algn="ctr"/>
            <a:endParaRPr lang="fr-FR" sz="800" dirty="0"/>
          </a:p>
          <a:p>
            <a:pPr marL="457200" indent="-457200">
              <a:buFont typeface="+mj-lt"/>
              <a:buAutoNum type="alphaLcParenR"/>
            </a:pPr>
            <a:r>
              <a:rPr lang="fr-FR" sz="2000" dirty="0"/>
              <a:t>Quelle est l’émission de notre achat et vos efforts dans la durée pour la réduire ?</a:t>
            </a:r>
          </a:p>
          <a:p>
            <a:pPr marL="457200" indent="-457200">
              <a:buFont typeface="+mj-lt"/>
              <a:buAutoNum type="alphaLcParenR"/>
            </a:pPr>
            <a:r>
              <a:rPr lang="fr-FR" sz="2000" dirty="0"/>
              <a:t>Déployons la méthode 3D le long de notre chaine de valeur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8528F50-3766-A0BF-D3E9-9E19B6DB52E2}"/>
              </a:ext>
            </a:extLst>
          </p:cNvPr>
          <p:cNvSpPr txBox="1"/>
          <p:nvPr/>
        </p:nvSpPr>
        <p:spPr>
          <a:xfrm>
            <a:off x="881341" y="450247"/>
            <a:ext cx="10613971" cy="496098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fr-FR" sz="2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3D ouvre un dialogue </a:t>
            </a:r>
            <a:r>
              <a:rPr lang="fr-FR" sz="24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fructueux</a:t>
            </a:r>
            <a:r>
              <a:rPr lang="fr-FR" sz="2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avec les partenaires de l’entreprise</a:t>
            </a:r>
            <a:endParaRPr lang="fr-FR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68F13E2-D8D6-D519-D2CB-322A5C1FB51A}"/>
              </a:ext>
            </a:extLst>
          </p:cNvPr>
          <p:cNvSpPr txBox="1"/>
          <p:nvPr/>
        </p:nvSpPr>
        <p:spPr>
          <a:xfrm>
            <a:off x="1189492" y="1332506"/>
            <a:ext cx="4906507" cy="954107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fr-FR" sz="2000" b="1" dirty="0"/>
              <a:t>Avec les clients</a:t>
            </a:r>
            <a:endParaRPr lang="fr-FR" sz="2000" dirty="0"/>
          </a:p>
          <a:p>
            <a:pPr algn="ctr"/>
            <a:endParaRPr lang="fr-FR" sz="800" dirty="0"/>
          </a:p>
          <a:p>
            <a:pPr algn="ctr"/>
            <a:r>
              <a:rPr lang="fr-FR" sz="2000" dirty="0"/>
              <a:t>‘Nous vous aidons à réduire vos émissions’</a:t>
            </a:r>
          </a:p>
          <a:p>
            <a:pPr algn="ctr"/>
            <a:endParaRPr lang="fr-FR" sz="80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738FF67-9CE6-127C-1C2B-8E5EA1E32E6C}"/>
              </a:ext>
            </a:extLst>
          </p:cNvPr>
          <p:cNvSpPr txBox="1"/>
          <p:nvPr/>
        </p:nvSpPr>
        <p:spPr>
          <a:xfrm>
            <a:off x="9919606" y="6096837"/>
            <a:ext cx="183909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/>
              <a:t>11</a:t>
            </a:r>
          </a:p>
        </p:txBody>
      </p:sp>
      <p:pic>
        <p:nvPicPr>
          <p:cNvPr id="5" name="Image 4" descr="Une image contenant oiseau, Graphique">
            <a:extLst>
              <a:ext uri="{FF2B5EF4-FFF2-40B4-BE49-F238E27FC236}">
                <a16:creationId xmlns:a16="http://schemas.microsoft.com/office/drawing/2014/main" id="{06967383-E24A-B355-B5F2-34267E389A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295" y="5446207"/>
            <a:ext cx="1864813" cy="1301261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D0155F0-0024-4612-1196-213833FC15AD}"/>
              </a:ext>
            </a:extLst>
          </p:cNvPr>
          <p:cNvSpPr txBox="1"/>
          <p:nvPr/>
        </p:nvSpPr>
        <p:spPr>
          <a:xfrm>
            <a:off x="6188326" y="1212880"/>
            <a:ext cx="5306986" cy="1569660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algn="ctr"/>
            <a:endParaRPr lang="fr-FR" sz="800" dirty="0"/>
          </a:p>
          <a:p>
            <a:pPr marL="457200" indent="-457200">
              <a:buFont typeface="+mj-lt"/>
              <a:buAutoNum type="alphaLcParenR"/>
            </a:pPr>
            <a:r>
              <a:rPr lang="fr-FR" sz="2000" dirty="0"/>
              <a:t>Voilà l’émission de ce que nous vous vendons et nos efforts dans la durée pour la réduire</a:t>
            </a:r>
          </a:p>
          <a:p>
            <a:pPr marL="457200" indent="-457200">
              <a:buFont typeface="+mj-lt"/>
              <a:buAutoNum type="alphaLcParenR"/>
            </a:pPr>
            <a:r>
              <a:rPr lang="fr-FR" sz="2000" dirty="0"/>
              <a:t>Voilà des conseils/offres pour améliorer votre productivité en émissions</a:t>
            </a:r>
          </a:p>
          <a:p>
            <a:endParaRPr lang="fr-FR" sz="8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C5633A9-5DFB-6E11-D65B-99209C8A3879}"/>
              </a:ext>
            </a:extLst>
          </p:cNvPr>
          <p:cNvSpPr txBox="1"/>
          <p:nvPr/>
        </p:nvSpPr>
        <p:spPr>
          <a:xfrm>
            <a:off x="1588492" y="2792008"/>
            <a:ext cx="4108505" cy="830997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fr-FR" sz="2000" b="1" dirty="0"/>
              <a:t>Avec les fournisseurs</a:t>
            </a:r>
            <a:endParaRPr lang="fr-FR" sz="2000" dirty="0"/>
          </a:p>
          <a:p>
            <a:endParaRPr lang="fr-FR" sz="800" dirty="0"/>
          </a:p>
          <a:p>
            <a:pPr algn="ctr"/>
            <a:r>
              <a:rPr lang="fr-FR" sz="2000" dirty="0"/>
              <a:t>‘Aidez-nous à réduire nos émissions’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A26BFF1-5BE9-3991-C2E7-EE164A09B445}"/>
              </a:ext>
            </a:extLst>
          </p:cNvPr>
          <p:cNvSpPr txBox="1"/>
          <p:nvPr/>
        </p:nvSpPr>
        <p:spPr>
          <a:xfrm>
            <a:off x="1710412" y="4602826"/>
            <a:ext cx="4108505" cy="1138773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fr-FR" sz="2000" b="1" dirty="0"/>
              <a:t>Avec les financiers</a:t>
            </a:r>
            <a:endParaRPr lang="fr-FR" sz="2000" dirty="0"/>
          </a:p>
          <a:p>
            <a:endParaRPr lang="fr-FR" sz="800" dirty="0"/>
          </a:p>
          <a:p>
            <a:pPr algn="ctr"/>
            <a:r>
              <a:rPr lang="fr-FR" sz="2000" dirty="0"/>
              <a:t>‘Nous pilotons la décarbonation de notre offre de façon rentable’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D505C642-8885-2B73-5A92-553991641190}"/>
              </a:ext>
            </a:extLst>
          </p:cNvPr>
          <p:cNvSpPr txBox="1"/>
          <p:nvPr/>
        </p:nvSpPr>
        <p:spPr>
          <a:xfrm>
            <a:off x="6188326" y="4403022"/>
            <a:ext cx="5427568" cy="1877437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algn="ctr"/>
            <a:endParaRPr lang="fr-FR" sz="800" dirty="0"/>
          </a:p>
          <a:p>
            <a:pPr marL="457200" indent="-457200">
              <a:buFont typeface="+mj-lt"/>
              <a:buAutoNum type="alphaLcParenR"/>
            </a:pPr>
            <a:r>
              <a:rPr lang="fr-FR" sz="2000" dirty="0"/>
              <a:t>Notre compétitivité en émission est validée par la transmission aux clients</a:t>
            </a:r>
          </a:p>
          <a:p>
            <a:pPr marL="457200" indent="-457200">
              <a:buFont typeface="+mj-lt"/>
              <a:buAutoNum type="alphaLcParenR"/>
            </a:pPr>
            <a:r>
              <a:rPr lang="fr-FR" sz="2000" dirty="0"/>
              <a:t>Chaque projet est jugé sur les impacts prix de revient ET Emission : ni sous-qualité, ni sur-qualité </a:t>
            </a:r>
          </a:p>
          <a:p>
            <a:endParaRPr lang="fr-FR" sz="800" dirty="0"/>
          </a:p>
        </p:txBody>
      </p:sp>
    </p:spTree>
    <p:extLst>
      <p:ext uri="{BB962C8B-B14F-4D97-AF65-F5344CB8AC3E}">
        <p14:creationId xmlns:p14="http://schemas.microsoft.com/office/powerpoint/2010/main" val="1942903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E5199D0-0B81-99F5-29A1-0F0E446B5A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BA0B262D-ADD3-4EEF-E36F-9AE141045B87}"/>
              </a:ext>
            </a:extLst>
          </p:cNvPr>
          <p:cNvSpPr txBox="1"/>
          <p:nvPr/>
        </p:nvSpPr>
        <p:spPr>
          <a:xfrm>
            <a:off x="899774" y="1195316"/>
            <a:ext cx="10976668" cy="1015663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fr-FR" sz="2000" dirty="0"/>
              <a:t>Nous sommes à votre disposition pour tester la méthode dans votre entreprise</a:t>
            </a:r>
          </a:p>
          <a:p>
            <a:pPr marL="457200" indent="-457200">
              <a:buFont typeface="+mj-lt"/>
              <a:buAutoNum type="arabicPeriod"/>
            </a:pPr>
            <a:r>
              <a:rPr lang="fr-FR" sz="2000" dirty="0"/>
              <a:t>Nous terminons un webinaire présentant comment l’entreprise tire parti d’un second indicateur donné par 3D : sa décarbonation, au sens de sa contribution à la décarbonation collective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D7498BC-05B5-B770-C0AB-C949BD340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9640" y="6533636"/>
            <a:ext cx="2743200" cy="365125"/>
          </a:xfrm>
        </p:spPr>
        <p:txBody>
          <a:bodyPr/>
          <a:lstStyle/>
          <a:p>
            <a:fld id="{4DF7D97E-71B9-4DB7-9BC9-BF255CF45BEE}" type="slidenum">
              <a:rPr lang="fr-FR" smtClean="0"/>
              <a:t>11</a:t>
            </a:fld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F90609F-A917-D797-C8BE-3023BFC5583E}"/>
              </a:ext>
            </a:extLst>
          </p:cNvPr>
          <p:cNvSpPr txBox="1"/>
          <p:nvPr/>
        </p:nvSpPr>
        <p:spPr>
          <a:xfrm>
            <a:off x="952304" y="369863"/>
            <a:ext cx="9276918" cy="4921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fr-FR" sz="2400" b="1" dirty="0">
                <a:ea typeface="Aptos" panose="020B0004020202020204" pitchFamily="34" charset="0"/>
                <a:cs typeface="Aptos" panose="020B0004020202020204" pitchFamily="34" charset="0"/>
              </a:rPr>
              <a:t>Merci, ce webinaire est terminé, et il y a une suite…</a:t>
            </a:r>
            <a:endParaRPr lang="fr-FR" sz="2400" b="1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Vidéo 6">
            <a:hlinkClick r:id="" action="ppaction://media"/>
            <a:extLst>
              <a:ext uri="{FF2B5EF4-FFF2-40B4-BE49-F238E27FC236}">
                <a16:creationId xmlns:a16="http://schemas.microsoft.com/office/drawing/2014/main" id="{28443F34-2E7B-1ED7-8679-A7D32727FB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56333" y="2607626"/>
            <a:ext cx="5186034" cy="3451954"/>
          </a:xfrm>
          <a:prstGeom prst="rect">
            <a:avLst/>
          </a:prstGeom>
        </p:spPr>
      </p:pic>
      <p:pic>
        <p:nvPicPr>
          <p:cNvPr id="2" name="Image 1" descr="Une image contenant oiseau, Graphique">
            <a:extLst>
              <a:ext uri="{FF2B5EF4-FFF2-40B4-BE49-F238E27FC236}">
                <a16:creationId xmlns:a16="http://schemas.microsoft.com/office/drawing/2014/main" id="{C1AD0702-6C29-F4FD-1C91-5289D536CB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295" y="5446207"/>
            <a:ext cx="1864813" cy="1301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212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0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F2DFB1-E892-A20C-F7F6-3580821ACB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418C0F9-342C-A094-4185-8DE6F5B96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8961" y="6289781"/>
            <a:ext cx="2743200" cy="365125"/>
          </a:xfrm>
        </p:spPr>
        <p:txBody>
          <a:bodyPr/>
          <a:lstStyle/>
          <a:p>
            <a:fld id="{4DF7D97E-71B9-4DB7-9BC9-BF255CF45BEE}" type="slidenum">
              <a:rPr lang="fr-FR" smtClean="0"/>
              <a:t>2</a:t>
            </a:fld>
            <a:endParaRPr lang="fr-FR" dirty="0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0F833B70-9A7A-55F9-893A-E5B34566E6E4}"/>
              </a:ext>
            </a:extLst>
          </p:cNvPr>
          <p:cNvSpPr txBox="1"/>
          <p:nvPr/>
        </p:nvSpPr>
        <p:spPr>
          <a:xfrm>
            <a:off x="727036" y="381669"/>
            <a:ext cx="10363601" cy="461665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r>
              <a:rPr lang="fr-FR" sz="2400" b="1" dirty="0"/>
              <a:t>Le message du webinaire</a:t>
            </a:r>
          </a:p>
        </p:txBody>
      </p:sp>
      <p:pic>
        <p:nvPicPr>
          <p:cNvPr id="8" name="Image 7" descr="Une image contenant oiseau, Graphique">
            <a:extLst>
              <a:ext uri="{FF2B5EF4-FFF2-40B4-BE49-F238E27FC236}">
                <a16:creationId xmlns:a16="http://schemas.microsoft.com/office/drawing/2014/main" id="{D35050F4-3316-852C-8122-DDD8B88718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295" y="5446207"/>
            <a:ext cx="1864813" cy="130126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32740E1-2C6D-4808-169C-9FCC3CB1B594}"/>
              </a:ext>
            </a:extLst>
          </p:cNvPr>
          <p:cNvSpPr txBox="1"/>
          <p:nvPr/>
        </p:nvSpPr>
        <p:spPr>
          <a:xfrm>
            <a:off x="1088935" y="2292403"/>
            <a:ext cx="928143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2000" b="1" dirty="0"/>
              <a:t>Une entreprise peut désormais mesurer facilement et rigoureusement l’émission de GES de ses ventes, la transmettre à ses clients, et améliorer son résultat dans la durée.</a:t>
            </a:r>
          </a:p>
          <a:p>
            <a:pPr algn="just"/>
            <a:endParaRPr lang="fr-FR" sz="800" b="1" dirty="0"/>
          </a:p>
          <a:p>
            <a:pPr algn="just"/>
            <a:r>
              <a:rPr lang="fr-FR" sz="2000" dirty="0"/>
              <a:t>Nous verrons comment mesurer et transmettre dans les principes (1) et très concrètement (2) et comment en tirer un gain de résultat (3).</a:t>
            </a:r>
          </a:p>
        </p:txBody>
      </p:sp>
    </p:spTree>
    <p:extLst>
      <p:ext uri="{BB962C8B-B14F-4D97-AF65-F5344CB8AC3E}">
        <p14:creationId xmlns:p14="http://schemas.microsoft.com/office/powerpoint/2010/main" val="949000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EC56C50-04A5-C256-1B99-17FC15AEEC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A716EC7-880B-E0D3-01C0-8B4345722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8961" y="6289781"/>
            <a:ext cx="2743200" cy="365125"/>
          </a:xfrm>
        </p:spPr>
        <p:txBody>
          <a:bodyPr/>
          <a:lstStyle/>
          <a:p>
            <a:fld id="{4DF7D97E-71B9-4DB7-9BC9-BF255CF45BEE}" type="slidenum">
              <a:rPr lang="fr-FR" smtClean="0"/>
              <a:t>3</a:t>
            </a:fld>
            <a:endParaRPr lang="fr-FR" dirty="0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9ECF19D8-E2AF-CCD8-C618-F50D039AAB89}"/>
              </a:ext>
            </a:extLst>
          </p:cNvPr>
          <p:cNvSpPr txBox="1"/>
          <p:nvPr/>
        </p:nvSpPr>
        <p:spPr>
          <a:xfrm>
            <a:off x="727036" y="381669"/>
            <a:ext cx="10737928" cy="461665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r>
              <a:rPr lang="fr-FR" sz="2400" b="1" dirty="0"/>
              <a:t>Ne pas confondre Emissions Directes et Emissions des Achats et des Ventes</a:t>
            </a:r>
            <a:endParaRPr lang="fr-FR" sz="2400" dirty="0"/>
          </a:p>
        </p:txBody>
      </p:sp>
      <p:pic>
        <p:nvPicPr>
          <p:cNvPr id="8" name="Image 7" descr="Une image contenant oiseau, Graphique">
            <a:extLst>
              <a:ext uri="{FF2B5EF4-FFF2-40B4-BE49-F238E27FC236}">
                <a16:creationId xmlns:a16="http://schemas.microsoft.com/office/drawing/2014/main" id="{BDFF74BF-10C2-E325-0CA1-C2630EA8E0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295" y="5446207"/>
            <a:ext cx="1864813" cy="1301261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891FFFB1-66EB-5971-BC39-7C4DF0B17291}"/>
              </a:ext>
            </a:extLst>
          </p:cNvPr>
          <p:cNvSpPr txBox="1"/>
          <p:nvPr/>
        </p:nvSpPr>
        <p:spPr>
          <a:xfrm>
            <a:off x="727036" y="1436610"/>
            <a:ext cx="1065774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dirty="0"/>
              <a:t>Le stock croissant de gaz à effet de serre (GES) dérègle le climat, l’eau, le vivant et la biodiversité. </a:t>
            </a:r>
          </a:p>
          <a:p>
            <a:endParaRPr lang="fr-FR" sz="800" dirty="0"/>
          </a:p>
          <a:p>
            <a:r>
              <a:rPr lang="fr-FR" sz="2000" dirty="0"/>
              <a:t>L’objectif collectif : </a:t>
            </a:r>
          </a:p>
          <a:p>
            <a:endParaRPr lang="fr-FR" sz="800" dirty="0"/>
          </a:p>
          <a:p>
            <a:r>
              <a:rPr lang="fr-FR" sz="2000" dirty="0"/>
              <a:t>1. </a:t>
            </a:r>
            <a:r>
              <a:rPr lang="fr-FR" sz="2000" b="1" dirty="0"/>
              <a:t>Réduire les flux physiques d’Emissions Directes </a:t>
            </a:r>
            <a:r>
              <a:rPr lang="fr-FR" sz="2000" dirty="0"/>
              <a:t>(ED) dans les deux sens entre la Terre et l’atmosphère (+ émission, - captures)</a:t>
            </a:r>
          </a:p>
          <a:p>
            <a:r>
              <a:rPr lang="fr-FR" sz="2000" dirty="0"/>
              <a:t>Naturelles ou humaines : combustion, réactions chimiques, biologiques (arbres, ruminants…)…</a:t>
            </a:r>
          </a:p>
          <a:p>
            <a:r>
              <a:rPr lang="fr-FR" sz="2000" dirty="0"/>
              <a:t>Mesurées par les gouvernements (Inventaires) et les organisations (Protocoles Bilan Carbone ou GHG) qui parlent de « scope 1 » ; rigoureuse et facile pour la grande majorité des entreprises</a:t>
            </a:r>
          </a:p>
          <a:p>
            <a:endParaRPr lang="fr-FR" sz="2000" dirty="0"/>
          </a:p>
          <a:p>
            <a:r>
              <a:rPr lang="fr-FR" sz="2000" dirty="0"/>
              <a:t>2. </a:t>
            </a:r>
            <a:r>
              <a:rPr lang="fr-FR" sz="2000" b="1" dirty="0"/>
              <a:t>Piloter les Emissions des Achats et des Ventes, </a:t>
            </a:r>
            <a:r>
              <a:rPr lang="fr-FR" sz="2000" dirty="0"/>
              <a:t>qui sont le total des Emissions Directes (ED) nécessaires en amont de l’Achat ou de la Vente</a:t>
            </a:r>
          </a:p>
        </p:txBody>
      </p:sp>
    </p:spTree>
    <p:extLst>
      <p:ext uri="{BB962C8B-B14F-4D97-AF65-F5344CB8AC3E}">
        <p14:creationId xmlns:p14="http://schemas.microsoft.com/office/powerpoint/2010/main" val="53065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D1242D-52AC-702D-4A87-5354FCFAD7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592EA72-30D7-F354-6F3F-16F758580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8961" y="6289781"/>
            <a:ext cx="2743200" cy="365125"/>
          </a:xfrm>
        </p:spPr>
        <p:txBody>
          <a:bodyPr/>
          <a:lstStyle/>
          <a:p>
            <a:fld id="{4DF7D97E-71B9-4DB7-9BC9-BF255CF45BEE}" type="slidenum">
              <a:rPr lang="fr-FR" smtClean="0"/>
              <a:t>4</a:t>
            </a:fld>
            <a:endParaRPr lang="fr-FR" dirty="0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C9980E1C-A4DB-C74A-D566-5942CB095D32}"/>
              </a:ext>
            </a:extLst>
          </p:cNvPr>
          <p:cNvSpPr txBox="1"/>
          <p:nvPr/>
        </p:nvSpPr>
        <p:spPr>
          <a:xfrm>
            <a:off x="727036" y="381669"/>
            <a:ext cx="10737928" cy="461665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r>
              <a:rPr lang="fr-FR" sz="2400" b="1" dirty="0"/>
              <a:t>Comment mesurer les Emissions des Achats et des Ventes</a:t>
            </a:r>
            <a:endParaRPr lang="fr-FR" sz="2400" dirty="0"/>
          </a:p>
        </p:txBody>
      </p:sp>
      <p:pic>
        <p:nvPicPr>
          <p:cNvPr id="8" name="Image 7" descr="Une image contenant oiseau, Graphique">
            <a:extLst>
              <a:ext uri="{FF2B5EF4-FFF2-40B4-BE49-F238E27FC236}">
                <a16:creationId xmlns:a16="http://schemas.microsoft.com/office/drawing/2014/main" id="{7B96F4A0-BD51-5A73-2531-70364407AD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295" y="5446207"/>
            <a:ext cx="1864813" cy="130126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32CD375-5EC5-778A-F3ED-961C6B7972FD}"/>
              </a:ext>
            </a:extLst>
          </p:cNvPr>
          <p:cNvSpPr txBox="1"/>
          <p:nvPr/>
        </p:nvSpPr>
        <p:spPr>
          <a:xfrm>
            <a:off x="1365701" y="2512416"/>
            <a:ext cx="28506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000" b="1" u="sng" dirty="0"/>
              <a:t>Définition extensive</a:t>
            </a:r>
            <a:r>
              <a:rPr lang="fr-FR" sz="2000" dirty="0"/>
              <a:t>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CB73135-23DA-CFDB-E91E-7CC2D81B13C5}"/>
              </a:ext>
            </a:extLst>
          </p:cNvPr>
          <p:cNvSpPr txBox="1"/>
          <p:nvPr/>
        </p:nvSpPr>
        <p:spPr>
          <a:xfrm>
            <a:off x="6274398" y="2510034"/>
            <a:ext cx="33967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000" b="1" u="sng" dirty="0"/>
              <a:t>Définition récursive</a:t>
            </a:r>
            <a:r>
              <a:rPr lang="fr-FR" sz="2000" dirty="0"/>
              <a:t>*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43101C7-3389-4215-E2F3-84147CC37E6F}"/>
              </a:ext>
            </a:extLst>
          </p:cNvPr>
          <p:cNvSpPr txBox="1"/>
          <p:nvPr/>
        </p:nvSpPr>
        <p:spPr>
          <a:xfrm>
            <a:off x="727036" y="3240895"/>
            <a:ext cx="4275274" cy="70788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2000" b="1" dirty="0"/>
              <a:t>Les Emissions directes nécessaires « de la mine à la porte de l’entreprise»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8BFA5DA7-0B9E-C2F7-C3C7-82994FB11C94}"/>
              </a:ext>
            </a:extLst>
          </p:cNvPr>
          <p:cNvSpPr txBox="1"/>
          <p:nvPr/>
        </p:nvSpPr>
        <p:spPr>
          <a:xfrm>
            <a:off x="5303521" y="3240895"/>
            <a:ext cx="5867427" cy="70788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2000" b="1" dirty="0"/>
              <a:t>Les Emissions de mes fournisseurs qui calculent pareil</a:t>
            </a:r>
          </a:p>
          <a:p>
            <a:pPr algn="ctr"/>
            <a:r>
              <a:rPr lang="fr-FR" sz="2000" b="1" dirty="0"/>
              <a:t>(Emissions directes + Emissions de leurs fournisseurs)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D6B37D4D-5761-A95E-C608-16689BA2433E}"/>
              </a:ext>
            </a:extLst>
          </p:cNvPr>
          <p:cNvSpPr txBox="1"/>
          <p:nvPr/>
        </p:nvSpPr>
        <p:spPr>
          <a:xfrm>
            <a:off x="975960" y="3971756"/>
            <a:ext cx="3894269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La méthode actuelle des protocoles</a:t>
            </a:r>
          </a:p>
          <a:p>
            <a:pPr algn="ctr"/>
            <a:r>
              <a:rPr lang="fr-FR" sz="2000" dirty="0"/>
              <a:t>(simple à comprendre)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37E6EF1-C6CD-4551-F81F-7174B7702010}"/>
              </a:ext>
            </a:extLst>
          </p:cNvPr>
          <p:cNvSpPr txBox="1"/>
          <p:nvPr/>
        </p:nvSpPr>
        <p:spPr>
          <a:xfrm>
            <a:off x="5779547" y="3971756"/>
            <a:ext cx="4550482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La méthode 3D de ce webinaire</a:t>
            </a:r>
          </a:p>
          <a:p>
            <a:pPr algn="ctr"/>
            <a:r>
              <a:rPr lang="fr-FR" sz="2000" dirty="0"/>
              <a:t>(simple à calculer)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7E4CB72-8252-D5A5-8E9F-71D17E0765A8}"/>
              </a:ext>
            </a:extLst>
          </p:cNvPr>
          <p:cNvSpPr txBox="1"/>
          <p:nvPr/>
        </p:nvSpPr>
        <p:spPr>
          <a:xfrm>
            <a:off x="727035" y="1245960"/>
            <a:ext cx="10737928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dirty="0"/>
              <a:t>Pour une entreprise, l’émission de ses ventes est</a:t>
            </a:r>
            <a:r>
              <a:rPr lang="fr-FR" sz="2000" b="1" dirty="0"/>
              <a:t> son émission directe augmentée des émissions directes en amont. </a:t>
            </a:r>
          </a:p>
          <a:p>
            <a:endParaRPr lang="fr-FR" sz="800" b="1" dirty="0"/>
          </a:p>
          <a:p>
            <a:r>
              <a:rPr lang="fr-FR" sz="2000" b="1" dirty="0"/>
              <a:t>Ces émissions en amont peuvent être définies de deux façons</a:t>
            </a:r>
            <a:endParaRPr lang="fr-FR" sz="2000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48EBBDD-252C-BEDE-5BF6-605B6008F04D}"/>
              </a:ext>
            </a:extLst>
          </p:cNvPr>
          <p:cNvSpPr txBox="1"/>
          <p:nvPr/>
        </p:nvSpPr>
        <p:spPr>
          <a:xfrm>
            <a:off x="874054" y="4996723"/>
            <a:ext cx="94793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dirty="0"/>
              <a:t>*(= </a:t>
            </a:r>
            <a:r>
              <a:rPr lang="fr-FR" sz="2000" dirty="0">
                <a:effectLst/>
              </a:rPr>
              <a:t>peut être répété un nombre indéfini de fois par application de la même règle)</a:t>
            </a:r>
          </a:p>
        </p:txBody>
      </p:sp>
    </p:spTree>
    <p:extLst>
      <p:ext uri="{BB962C8B-B14F-4D97-AF65-F5344CB8AC3E}">
        <p14:creationId xmlns:p14="http://schemas.microsoft.com/office/powerpoint/2010/main" val="3550309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 animBg="1"/>
      <p:bldP spid="13" grpId="0" animBg="1"/>
      <p:bldP spid="14" grpId="0" animBg="1"/>
      <p:bldP spid="15" grpId="0" animBg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F12BC3-912C-E5AD-6C01-64D3509E25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lèche : gauche 22">
            <a:extLst>
              <a:ext uri="{FF2B5EF4-FFF2-40B4-BE49-F238E27FC236}">
                <a16:creationId xmlns:a16="http://schemas.microsoft.com/office/drawing/2014/main" id="{987667E6-6EB9-60C1-78E0-B7999E8B078E}"/>
              </a:ext>
            </a:extLst>
          </p:cNvPr>
          <p:cNvSpPr/>
          <p:nvPr/>
        </p:nvSpPr>
        <p:spPr>
          <a:xfrm rot="10800000">
            <a:off x="3009204" y="4885318"/>
            <a:ext cx="6520876" cy="484632"/>
          </a:xfrm>
          <a:prstGeom prst="lef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4" name="Flèche : gauche 23">
            <a:extLst>
              <a:ext uri="{FF2B5EF4-FFF2-40B4-BE49-F238E27FC236}">
                <a16:creationId xmlns:a16="http://schemas.microsoft.com/office/drawing/2014/main" id="{9BBA569F-8109-146F-D376-B236FDB46A0F}"/>
              </a:ext>
            </a:extLst>
          </p:cNvPr>
          <p:cNvSpPr/>
          <p:nvPr/>
        </p:nvSpPr>
        <p:spPr>
          <a:xfrm rot="9281861">
            <a:off x="2852559" y="3677842"/>
            <a:ext cx="5216184" cy="484632"/>
          </a:xfrm>
          <a:prstGeom prst="lef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6" name="Flèche : gauche 25">
            <a:extLst>
              <a:ext uri="{FF2B5EF4-FFF2-40B4-BE49-F238E27FC236}">
                <a16:creationId xmlns:a16="http://schemas.microsoft.com/office/drawing/2014/main" id="{7AEF2F94-A7CE-2FBF-B251-A17662C3F9C9}"/>
              </a:ext>
            </a:extLst>
          </p:cNvPr>
          <p:cNvSpPr/>
          <p:nvPr/>
        </p:nvSpPr>
        <p:spPr>
          <a:xfrm rot="5400000">
            <a:off x="1903089" y="3783559"/>
            <a:ext cx="2442286" cy="484632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7475FC7-3BF2-D0FD-D4B6-2B735A0901D1}"/>
              </a:ext>
            </a:extLst>
          </p:cNvPr>
          <p:cNvSpPr txBox="1"/>
          <p:nvPr/>
        </p:nvSpPr>
        <p:spPr>
          <a:xfrm>
            <a:off x="1268873" y="986429"/>
            <a:ext cx="899272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fr-FR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Elle ajoute au </a:t>
            </a:r>
            <a:r>
              <a:rPr lang="fr-FR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compte monétaire </a:t>
            </a:r>
            <a:r>
              <a:rPr lang="fr-FR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un </a:t>
            </a:r>
            <a:r>
              <a:rPr lang="fr-FR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compte d’émission </a:t>
            </a:r>
            <a:r>
              <a:rPr lang="fr-FR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jumeau :</a:t>
            </a:r>
          </a:p>
          <a:p>
            <a:pPr lvl="0"/>
            <a:r>
              <a:rPr lang="fr-FR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Les </a:t>
            </a:r>
            <a:r>
              <a:rPr lang="fr-FR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quantités</a:t>
            </a:r>
            <a:r>
              <a:rPr lang="fr-FR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des achats et des ventes sont les mêmes </a:t>
            </a:r>
          </a:p>
          <a:p>
            <a:pPr lvl="0"/>
            <a:r>
              <a:rPr lang="fr-FR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Leurs </a:t>
            </a:r>
            <a:r>
              <a:rPr lang="fr-FR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prix </a:t>
            </a:r>
            <a:r>
              <a:rPr lang="fr-FR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sont remplacés par leurs </a:t>
            </a:r>
            <a:r>
              <a:rPr lang="fr-FR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émissions</a:t>
            </a:r>
            <a:endParaRPr lang="fr-FR" sz="20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5" name="Image 4" descr="Une image contenant oiseau, Graphique&#10;&#10;Description générée automatiquement">
            <a:extLst>
              <a:ext uri="{FF2B5EF4-FFF2-40B4-BE49-F238E27FC236}">
                <a16:creationId xmlns:a16="http://schemas.microsoft.com/office/drawing/2014/main" id="{52FE1245-1E64-E222-1CC9-AAB6FC67A8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295" y="5446207"/>
            <a:ext cx="1864813" cy="130126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BD1E34E-0A83-5AE7-2190-C970D83E0609}"/>
              </a:ext>
            </a:extLst>
          </p:cNvPr>
          <p:cNvSpPr txBox="1"/>
          <p:nvPr/>
        </p:nvSpPr>
        <p:spPr>
          <a:xfrm>
            <a:off x="2640146" y="5483274"/>
            <a:ext cx="8799744" cy="923330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lvl="0"/>
            <a:r>
              <a:rPr lang="fr-FR" dirty="0"/>
              <a:t>*Déployée depuis 2012 pour les comptes carbone nationaux, étendue en 2024 aux comptes d’entreprise (E-</a:t>
            </a:r>
            <a:r>
              <a:rPr lang="fr-FR" dirty="0" err="1"/>
              <a:t>liability</a:t>
            </a:r>
            <a:r>
              <a:rPr lang="fr-FR" dirty="0"/>
              <a:t> </a:t>
            </a:r>
            <a:r>
              <a:rPr lang="fr-FR" dirty="0" err="1"/>
              <a:t>principles</a:t>
            </a:r>
            <a:r>
              <a:rPr lang="fr-FR" dirty="0"/>
              <a:t>), transposée par de grandes entreprises (BASF), par CSF et d’autres (projet de Comptabilité Carbone Collaborative des </a:t>
            </a:r>
            <a:r>
              <a:rPr lang="fr-FR" dirty="0" err="1"/>
              <a:t>Shifters</a:t>
            </a:r>
            <a:r>
              <a:rPr lang="fr-FR" dirty="0"/>
              <a:t>)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6BDBB754-5DD3-E403-101F-8ECB7A2BF95C}"/>
              </a:ext>
            </a:extLst>
          </p:cNvPr>
          <p:cNvSpPr txBox="1"/>
          <p:nvPr/>
        </p:nvSpPr>
        <p:spPr>
          <a:xfrm>
            <a:off x="8082178" y="2512668"/>
            <a:ext cx="1754931" cy="52322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/>
              <a:t>QUANTITE</a:t>
            </a:r>
            <a:endParaRPr lang="fr-FR" sz="2800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6A3D42B-E472-2F2C-C0FA-E97A2D4A616E}"/>
              </a:ext>
            </a:extLst>
          </p:cNvPr>
          <p:cNvSpPr txBox="1"/>
          <p:nvPr/>
        </p:nvSpPr>
        <p:spPr>
          <a:xfrm>
            <a:off x="2238683" y="2140967"/>
            <a:ext cx="1744241" cy="52322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/>
              <a:t>EMISSION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E414839-D170-A658-76B6-148A4B480D36}"/>
              </a:ext>
            </a:extLst>
          </p:cNvPr>
          <p:cNvSpPr txBox="1"/>
          <p:nvPr/>
        </p:nvSpPr>
        <p:spPr>
          <a:xfrm>
            <a:off x="9837109" y="4866024"/>
            <a:ext cx="1078388" cy="52322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/>
              <a:t>PRIX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192DBCC3-325E-B590-B890-2D66A9D0A914}"/>
              </a:ext>
            </a:extLst>
          </p:cNvPr>
          <p:cNvSpPr/>
          <p:nvPr/>
        </p:nvSpPr>
        <p:spPr>
          <a:xfrm rot="3956724">
            <a:off x="5173772" y="2420789"/>
            <a:ext cx="832061" cy="1527191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5E781477-3583-561D-9866-840D51ADE821}"/>
              </a:ext>
            </a:extLst>
          </p:cNvPr>
          <p:cNvSpPr/>
          <p:nvPr/>
        </p:nvSpPr>
        <p:spPr>
          <a:xfrm rot="5400000">
            <a:off x="5523867" y="3653750"/>
            <a:ext cx="832061" cy="175492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0E8BAFC-7112-A78A-24F4-78A5874312F3}"/>
              </a:ext>
            </a:extLst>
          </p:cNvPr>
          <p:cNvSpPr txBox="1"/>
          <p:nvPr/>
        </p:nvSpPr>
        <p:spPr>
          <a:xfrm>
            <a:off x="8274003" y="3510017"/>
            <a:ext cx="2304285" cy="67710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/>
              <a:t>Compte monétaire</a:t>
            </a:r>
          </a:p>
          <a:p>
            <a:pPr algn="ctr"/>
            <a:r>
              <a:rPr lang="fr-FR" dirty="0"/>
              <a:t>(Quantité x Prix)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000D6F5-A958-6D85-680B-DEC5947E65B9}"/>
              </a:ext>
            </a:extLst>
          </p:cNvPr>
          <p:cNvSpPr txBox="1"/>
          <p:nvPr/>
        </p:nvSpPr>
        <p:spPr>
          <a:xfrm>
            <a:off x="4915682" y="2019382"/>
            <a:ext cx="2454986" cy="6771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/>
              <a:t>Compte d’Emission </a:t>
            </a:r>
          </a:p>
          <a:p>
            <a:pPr algn="ctr"/>
            <a:r>
              <a:rPr lang="fr-FR" dirty="0"/>
              <a:t>(Quantité x Emission)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AFC2B6D-3480-A038-AF09-FB7BF5312350}"/>
              </a:ext>
            </a:extLst>
          </p:cNvPr>
          <p:cNvSpPr txBox="1"/>
          <p:nvPr/>
        </p:nvSpPr>
        <p:spPr>
          <a:xfrm>
            <a:off x="1268873" y="290165"/>
            <a:ext cx="899272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b="1" dirty="0"/>
              <a:t>La méthode 3D* mesure en 3 dimensions : Quantité, Prix, Emission 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98C17E6-7AD0-B6BE-E69C-22AD98472DE3}"/>
              </a:ext>
            </a:extLst>
          </p:cNvPr>
          <p:cNvSpPr txBox="1"/>
          <p:nvPr/>
        </p:nvSpPr>
        <p:spPr>
          <a:xfrm>
            <a:off x="6366693" y="4272654"/>
            <a:ext cx="1549677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dirty="0" err="1"/>
              <a:t>QxP</a:t>
            </a:r>
            <a:r>
              <a:rPr lang="fr-FR" sz="1600" dirty="0"/>
              <a:t> en compte monétaire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BD41583-E67C-970C-51B3-C8751150D3A6}"/>
              </a:ext>
            </a:extLst>
          </p:cNvPr>
          <p:cNvSpPr txBox="1"/>
          <p:nvPr/>
        </p:nvSpPr>
        <p:spPr>
          <a:xfrm>
            <a:off x="6143175" y="2940890"/>
            <a:ext cx="1549678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dirty="0" err="1"/>
              <a:t>QxE</a:t>
            </a:r>
            <a:r>
              <a:rPr lang="fr-FR" sz="1600" dirty="0"/>
              <a:t> en compte d’Emission</a:t>
            </a:r>
          </a:p>
        </p:txBody>
      </p:sp>
      <p:pic>
        <p:nvPicPr>
          <p:cNvPr id="19" name="Image 18" descr="Une image contenant sphère, cercle, planète&#10;&#10;Description générée automatiquement">
            <a:extLst>
              <a:ext uri="{FF2B5EF4-FFF2-40B4-BE49-F238E27FC236}">
                <a16:creationId xmlns:a16="http://schemas.microsoft.com/office/drawing/2014/main" id="{591B351D-3D7D-0EEA-0748-DA8D8FB2FA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952" y="3168392"/>
            <a:ext cx="1549677" cy="1549677"/>
          </a:xfrm>
          <a:prstGeom prst="rect">
            <a:avLst/>
          </a:prstGeom>
        </p:spPr>
      </p:pic>
      <p:sp>
        <p:nvSpPr>
          <p:cNvPr id="62" name="ZoneTexte 61">
            <a:extLst>
              <a:ext uri="{FF2B5EF4-FFF2-40B4-BE49-F238E27FC236}">
                <a16:creationId xmlns:a16="http://schemas.microsoft.com/office/drawing/2014/main" id="{20EC25FF-8520-2F27-0514-52C2A4663356}"/>
              </a:ext>
            </a:extLst>
          </p:cNvPr>
          <p:cNvSpPr txBox="1"/>
          <p:nvPr/>
        </p:nvSpPr>
        <p:spPr>
          <a:xfrm>
            <a:off x="4410555" y="3654312"/>
            <a:ext cx="1167356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/>
              <a:t>Achat ou Vente Q,P,E</a:t>
            </a:r>
          </a:p>
        </p:txBody>
      </p:sp>
    </p:spTree>
    <p:extLst>
      <p:ext uri="{BB962C8B-B14F-4D97-AF65-F5344CB8AC3E}">
        <p14:creationId xmlns:p14="http://schemas.microsoft.com/office/powerpoint/2010/main" val="368825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6" grpId="0"/>
      <p:bldP spid="2" grpId="0" animBg="1"/>
      <p:bldP spid="10" grpId="0" animBg="1"/>
      <p:bldP spid="11" grpId="0" animBg="1"/>
      <p:bldP spid="7" grpId="0" animBg="1"/>
      <p:bldP spid="8" grpId="0" animBg="1"/>
      <p:bldP spid="14" grpId="0" animBg="1"/>
      <p:bldP spid="15" grpId="0" animBg="1"/>
      <p:bldP spid="6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6899263-E569-096C-A3A8-49781DA87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01F1AE7E-089B-4B20-2905-1076D0F44E7C}"/>
              </a:ext>
            </a:extLst>
          </p:cNvPr>
          <p:cNvSpPr txBox="1"/>
          <p:nvPr/>
        </p:nvSpPr>
        <p:spPr>
          <a:xfrm>
            <a:off x="782319" y="1286518"/>
            <a:ext cx="10757821" cy="707886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lvl="0"/>
            <a:r>
              <a:rPr lang="fr-FR" sz="2000" dirty="0"/>
              <a:t>Il vérifie l’équilibre annuel entre l’Emission de la production et l’Emission des ventes passée aux clients</a:t>
            </a:r>
          </a:p>
          <a:p>
            <a:r>
              <a:rPr lang="fr-FR" sz="2000" i="1" dirty="0"/>
              <a:t>Une balance par branche si l’entreprise est multibranche (sur les 64 branches APE)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B1B32FF-1144-BF0E-0B52-38557562E0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411996" y="2620320"/>
            <a:ext cx="6256989" cy="163121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1" algn="r"/>
            <a:endParaRPr lang="fr-FR" sz="2000" b="1" i="1" dirty="0"/>
          </a:p>
          <a:p>
            <a:pPr lvl="1" algn="r"/>
            <a:endParaRPr lang="fr-FR" sz="2000" b="1" i="1" dirty="0"/>
          </a:p>
          <a:p>
            <a:pPr lvl="1" algn="r"/>
            <a:endParaRPr lang="fr-FR" sz="2000" b="1" i="1" dirty="0"/>
          </a:p>
          <a:p>
            <a:pPr lvl="1" algn="r"/>
            <a:endParaRPr lang="fr-FR" sz="2000" b="1" i="1" dirty="0"/>
          </a:p>
          <a:p>
            <a:pPr lvl="1" algn="r"/>
            <a:endParaRPr lang="fr-FR" sz="2000" b="1" i="1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B41E85C-038C-5A74-7CD0-A2A6E6117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9640" y="6533636"/>
            <a:ext cx="2743200" cy="365125"/>
          </a:xfrm>
        </p:spPr>
        <p:txBody>
          <a:bodyPr/>
          <a:lstStyle/>
          <a:p>
            <a:fld id="{4DF7D97E-71B9-4DB7-9BC9-BF255CF45BEE}" type="slidenum">
              <a:rPr lang="fr-FR" smtClean="0"/>
              <a:t>6</a:t>
            </a:fld>
            <a:endParaRPr lang="fr-FR" dirty="0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3BA1D819-794D-000A-E3EE-6C20FC0919E4}"/>
              </a:ext>
            </a:extLst>
          </p:cNvPr>
          <p:cNvSpPr txBox="1"/>
          <p:nvPr/>
        </p:nvSpPr>
        <p:spPr>
          <a:xfrm>
            <a:off x="1059258" y="546919"/>
            <a:ext cx="8391022" cy="461665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r>
              <a:rPr lang="fr-FR" sz="2400" b="1" dirty="0"/>
              <a:t>Le Compte d’Emission de l’entreprise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43854B0-E9AA-7BE1-3220-F7C1F72ECE81}"/>
              </a:ext>
            </a:extLst>
          </p:cNvPr>
          <p:cNvSpPr txBox="1"/>
          <p:nvPr/>
        </p:nvSpPr>
        <p:spPr>
          <a:xfrm>
            <a:off x="6263575" y="3702246"/>
            <a:ext cx="2220036" cy="400110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fr-FR" sz="2000" b="1" dirty="0">
                <a:solidFill>
                  <a:srgbClr val="0070C0"/>
                </a:solidFill>
              </a:rPr>
              <a:t>écart N minimal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3DC6C80-B977-03E8-4BE4-81096A0F9D51}"/>
              </a:ext>
            </a:extLst>
          </p:cNvPr>
          <p:cNvSpPr txBox="1"/>
          <p:nvPr/>
        </p:nvSpPr>
        <p:spPr>
          <a:xfrm>
            <a:off x="3620676" y="2090047"/>
            <a:ext cx="3839628" cy="40011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fr-FR" sz="2000" b="1" dirty="0"/>
              <a:t>Balance en Emissions de l’année N</a:t>
            </a:r>
            <a:endParaRPr lang="fr-FR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2CD887F-772D-8117-25E9-1639359160C1}"/>
              </a:ext>
            </a:extLst>
          </p:cNvPr>
          <p:cNvSpPr txBox="1"/>
          <p:nvPr/>
        </p:nvSpPr>
        <p:spPr>
          <a:xfrm>
            <a:off x="2522524" y="2758421"/>
            <a:ext cx="3254033" cy="646331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EMISSION DIRECTE</a:t>
            </a:r>
          </a:p>
          <a:p>
            <a:pPr algn="ctr"/>
            <a:r>
              <a:rPr lang="fr-FR" b="1" dirty="0"/>
              <a:t>+ EMISSION DES ACHATS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9F98FD60-8611-92F1-F668-3567101A973D}"/>
              </a:ext>
            </a:extLst>
          </p:cNvPr>
          <p:cNvSpPr txBox="1"/>
          <p:nvPr/>
        </p:nvSpPr>
        <p:spPr>
          <a:xfrm>
            <a:off x="5807943" y="2765941"/>
            <a:ext cx="2602230" cy="646331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EMISSIONS DES VENTES </a:t>
            </a:r>
            <a:endParaRPr lang="fr-FR" dirty="0"/>
          </a:p>
          <a:p>
            <a:pPr algn="ctr"/>
            <a:r>
              <a:rPr lang="fr-FR" b="1" dirty="0"/>
              <a:t>PASSEES AUX CLIENTS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AAFE51F-EBDC-3589-80D9-BA1F85793929}"/>
              </a:ext>
            </a:extLst>
          </p:cNvPr>
          <p:cNvSpPr txBox="1"/>
          <p:nvPr/>
        </p:nvSpPr>
        <p:spPr>
          <a:xfrm>
            <a:off x="3267097" y="3754100"/>
            <a:ext cx="1575265" cy="400110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fr-FR" sz="2000" dirty="0"/>
              <a:t>+ solde N - 1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1A88AF9-2F2D-D36C-4742-73C6E2059197}"/>
              </a:ext>
            </a:extLst>
          </p:cNvPr>
          <p:cNvSpPr txBox="1"/>
          <p:nvPr/>
        </p:nvSpPr>
        <p:spPr>
          <a:xfrm>
            <a:off x="9313309" y="3589664"/>
            <a:ext cx="1910426" cy="6463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Reporté dans l’émission  N+1</a:t>
            </a:r>
          </a:p>
        </p:txBody>
      </p:sp>
      <p:sp>
        <p:nvSpPr>
          <p:cNvPr id="19" name="Flèche : droite 18">
            <a:extLst>
              <a:ext uri="{FF2B5EF4-FFF2-40B4-BE49-F238E27FC236}">
                <a16:creationId xmlns:a16="http://schemas.microsoft.com/office/drawing/2014/main" id="{F3A2CAFF-62C2-826A-3718-76BADD25C2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496966" y="3799466"/>
            <a:ext cx="697276" cy="23083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Flèche : droite 19">
            <a:extLst>
              <a:ext uri="{FF2B5EF4-FFF2-40B4-BE49-F238E27FC236}">
                <a16:creationId xmlns:a16="http://schemas.microsoft.com/office/drawing/2014/main" id="{0EB6FA16-0E0D-5F60-6F23-F5694288C9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967710" y="3826639"/>
            <a:ext cx="697276" cy="23083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 descr="Une image contenant oiseau, Graphique">
            <a:extLst>
              <a:ext uri="{FF2B5EF4-FFF2-40B4-BE49-F238E27FC236}">
                <a16:creationId xmlns:a16="http://schemas.microsoft.com/office/drawing/2014/main" id="{17448859-E1B6-9981-0073-79EA5C9974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295" y="5446207"/>
            <a:ext cx="1864813" cy="1301261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0B601CB0-7867-D2CE-0880-3F7AA77B6AC9}"/>
              </a:ext>
            </a:extLst>
          </p:cNvPr>
          <p:cNvSpPr txBox="1"/>
          <p:nvPr/>
        </p:nvSpPr>
        <p:spPr>
          <a:xfrm>
            <a:off x="1059259" y="4514474"/>
            <a:ext cx="74903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dirty="0"/>
              <a:t>La règle 3D est : </a:t>
            </a:r>
            <a:r>
              <a:rPr lang="fr-FR" sz="2000" b="1" dirty="0"/>
              <a:t>un écart minimal chaque année</a:t>
            </a:r>
          </a:p>
          <a:p>
            <a:r>
              <a:rPr lang="fr-FR" sz="2000" dirty="0"/>
              <a:t>L’entreprise le constate en clôture et le reporte à la balance suivante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9EFCE6C-E162-F16B-B7F7-B730BB4D33C2}"/>
              </a:ext>
            </a:extLst>
          </p:cNvPr>
          <p:cNvSpPr txBox="1"/>
          <p:nvPr/>
        </p:nvSpPr>
        <p:spPr>
          <a:xfrm>
            <a:off x="2943467" y="5569797"/>
            <a:ext cx="66836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b="1" dirty="0">
                <a:solidFill>
                  <a:srgbClr val="0070C0"/>
                </a:solidFill>
              </a:rPr>
              <a:t>Reste à mesurer les émissions des achats (1) et des ventes (2)</a:t>
            </a:r>
          </a:p>
        </p:txBody>
      </p:sp>
    </p:spTree>
    <p:extLst>
      <p:ext uri="{BB962C8B-B14F-4D97-AF65-F5344CB8AC3E}">
        <p14:creationId xmlns:p14="http://schemas.microsoft.com/office/powerpoint/2010/main" val="2870060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 animBg="1"/>
      <p:bldP spid="8" grpId="0"/>
      <p:bldP spid="10" grpId="0"/>
      <p:bldP spid="17" grpId="0" animBg="1"/>
      <p:bldP spid="18" grpId="0" animBg="1"/>
      <p:bldP spid="2" grpId="0"/>
      <p:bldP spid="13" grpId="0" animBg="1"/>
      <p:bldP spid="19" grpId="0" animBg="1"/>
      <p:bldP spid="20" grpId="0" animBg="1"/>
      <p:bldP spid="22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166799-CA95-D5D5-814A-808CD381F7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EB907BB-6EE9-D2AB-2971-B8B4220E4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9640" y="6533636"/>
            <a:ext cx="2743200" cy="365125"/>
          </a:xfrm>
        </p:spPr>
        <p:txBody>
          <a:bodyPr/>
          <a:lstStyle/>
          <a:p>
            <a:fld id="{4DF7D97E-71B9-4DB7-9BC9-BF255CF45BEE}" type="slidenum">
              <a:rPr lang="fr-FR" smtClean="0"/>
              <a:t>7</a:t>
            </a:fld>
            <a:endParaRPr lang="fr-FR" dirty="0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0B55B0FC-A0F9-3CAE-37B1-EF2768D20C82}"/>
              </a:ext>
            </a:extLst>
          </p:cNvPr>
          <p:cNvSpPr txBox="1"/>
          <p:nvPr/>
        </p:nvSpPr>
        <p:spPr>
          <a:xfrm>
            <a:off x="790268" y="402730"/>
            <a:ext cx="10817233" cy="461665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r>
              <a:rPr lang="fr-FR" sz="2400" b="1" dirty="0"/>
              <a:t>1- L’émission des achats</a:t>
            </a:r>
            <a:endParaRPr lang="fr-FR" sz="2400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85AFA34-B700-986E-EDDF-45E71E219905}"/>
              </a:ext>
            </a:extLst>
          </p:cNvPr>
          <p:cNvSpPr txBox="1"/>
          <p:nvPr/>
        </p:nvSpPr>
        <p:spPr>
          <a:xfrm>
            <a:off x="790268" y="2901371"/>
            <a:ext cx="10643739" cy="707886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lvl="0"/>
            <a:r>
              <a:rPr lang="fr-FR" sz="800" dirty="0"/>
              <a:t> </a:t>
            </a:r>
            <a:r>
              <a:rPr lang="fr-FR" sz="2000" dirty="0"/>
              <a:t>a) directement sur les bases (achat de l’entreprise par achat de l’entreprise) </a:t>
            </a:r>
          </a:p>
          <a:p>
            <a:pPr lvl="0"/>
            <a:r>
              <a:rPr lang="fr-FR" sz="2000" dirty="0"/>
              <a:t>b) Indirectement à travers l’outil Société Nouvelle (à partir du FEC) ou </a:t>
            </a:r>
            <a:r>
              <a:rPr lang="fr-FR" sz="2000" b="1" dirty="0"/>
              <a:t>le calculateur CSF** (partie 2)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1D8076C-F2BF-71FE-74C6-EC377594C518}"/>
              </a:ext>
            </a:extLst>
          </p:cNvPr>
          <p:cNvSpPr txBox="1"/>
          <p:nvPr/>
        </p:nvSpPr>
        <p:spPr>
          <a:xfrm>
            <a:off x="779509" y="1579673"/>
            <a:ext cx="10397685" cy="400110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fr-FR" sz="2000" dirty="0"/>
              <a:t>Circularisation des fournisseurs, aide à passer en 3D (et à convaincre leurs propres fournisseurs…)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2D0D130-E2E1-0268-97F5-978A1CDF28C2}"/>
              </a:ext>
            </a:extLst>
          </p:cNvPr>
          <p:cNvSpPr txBox="1"/>
          <p:nvPr/>
        </p:nvSpPr>
        <p:spPr>
          <a:xfrm>
            <a:off x="779510" y="1170156"/>
            <a:ext cx="8558128" cy="40011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fr-FR" sz="2000" dirty="0"/>
              <a:t>La cible : l’émission du fournisseur mesurée comme le </a:t>
            </a:r>
            <a:r>
              <a:rPr lang="fr-FR" sz="2000"/>
              <a:t>fait l’entreprise (3D</a:t>
            </a:r>
            <a:r>
              <a:rPr lang="fr-FR" sz="2000" dirty="0"/>
              <a:t>)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E6231DE2-E9F7-F04E-43A5-B398334B988D}"/>
              </a:ext>
            </a:extLst>
          </p:cNvPr>
          <p:cNvSpPr txBox="1"/>
          <p:nvPr/>
        </p:nvSpPr>
        <p:spPr>
          <a:xfrm>
            <a:off x="790268" y="2100076"/>
            <a:ext cx="9440254" cy="40011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fr-FR" sz="2000" dirty="0"/>
              <a:t>Sinon, </a:t>
            </a:r>
            <a:r>
              <a:rPr lang="fr-FR" sz="2000" b="1" dirty="0"/>
              <a:t>une</a:t>
            </a:r>
            <a:r>
              <a:rPr lang="fr-FR" sz="2000" dirty="0"/>
              <a:t> </a:t>
            </a:r>
            <a:r>
              <a:rPr lang="fr-FR" sz="2000" b="1" dirty="0"/>
              <a:t>donnée d’émission unitaire officielle avec un coefficient de prudence </a:t>
            </a:r>
            <a:r>
              <a:rPr lang="fr-FR" sz="2000" dirty="0"/>
              <a:t>(+20%) </a:t>
            </a:r>
          </a:p>
        </p:txBody>
      </p:sp>
      <p:pic>
        <p:nvPicPr>
          <p:cNvPr id="3" name="Image 2" descr="Une image contenant oiseau, Graphique">
            <a:extLst>
              <a:ext uri="{FF2B5EF4-FFF2-40B4-BE49-F238E27FC236}">
                <a16:creationId xmlns:a16="http://schemas.microsoft.com/office/drawing/2014/main" id="{7915272C-D0C8-2B69-9909-3D8EB9365F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295" y="5446207"/>
            <a:ext cx="1864813" cy="130126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0B95D5CF-ACFA-AD35-A8C0-D475E2B9E17D}"/>
              </a:ext>
            </a:extLst>
          </p:cNvPr>
          <p:cNvSpPr txBox="1"/>
          <p:nvPr/>
        </p:nvSpPr>
        <p:spPr>
          <a:xfrm>
            <a:off x="779508" y="2491854"/>
            <a:ext cx="10643739" cy="400110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fr-FR" sz="2000" dirty="0"/>
              <a:t>Sources publiques ADEME et INSEE*, récupérées :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CB68BA1-0D2E-56F7-7B34-C62F79BF3487}"/>
              </a:ext>
            </a:extLst>
          </p:cNvPr>
          <p:cNvSpPr txBox="1"/>
          <p:nvPr/>
        </p:nvSpPr>
        <p:spPr>
          <a:xfrm>
            <a:off x="2045000" y="4876545"/>
            <a:ext cx="8356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i="1" dirty="0"/>
              <a:t>*</a:t>
            </a:r>
            <a:r>
              <a:rPr lang="fr-FR" dirty="0"/>
              <a:t> Compte carbone national </a:t>
            </a:r>
            <a:r>
              <a:rPr lang="fr-FR" sz="1800" i="1" dirty="0"/>
              <a:t>(</a:t>
            </a:r>
            <a:r>
              <a:rPr lang="fr-FR" sz="1800" i="1" dirty="0">
                <a:hlinkClick r:id="rId3"/>
              </a:rPr>
              <a:t>https://www.insee.fr/fr/statistiques/8194100?sommaire=8068749</a:t>
            </a:r>
            <a:r>
              <a:rPr lang="fr-FR" sz="1800" i="1" dirty="0"/>
              <a:t> tableaux GES 501)</a:t>
            </a:r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25B8670-012C-EBF6-27D5-95F8FA19F0E3}"/>
              </a:ext>
            </a:extLst>
          </p:cNvPr>
          <p:cNvSpPr txBox="1"/>
          <p:nvPr/>
        </p:nvSpPr>
        <p:spPr>
          <a:xfrm>
            <a:off x="2045000" y="5538544"/>
            <a:ext cx="89600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**Il regroupe les achats sans émission du fournisseur ‘non significatif’ au sens comptable : (leur regroupement n’impacte pas significativement l’émission unitaire de l’entreprise)</a:t>
            </a:r>
            <a:endParaRPr lang="fr-FR" i="1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9F5FE38-12AA-1A7A-B69F-9B3BB2D519AD}"/>
              </a:ext>
            </a:extLst>
          </p:cNvPr>
          <p:cNvSpPr txBox="1"/>
          <p:nvPr/>
        </p:nvSpPr>
        <p:spPr>
          <a:xfrm>
            <a:off x="1084579" y="3708538"/>
            <a:ext cx="914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fr-FR" sz="2000" i="1" kern="100" dirty="0">
                <a:ea typeface="Aptos" panose="020B0004020202020204" pitchFamily="34" charset="0"/>
                <a:cs typeface="Times New Roman" panose="02020603050405020304" pitchFamily="18" charset="0"/>
              </a:rPr>
              <a:t>Les protocoles et le BEGES font calculer deux autres émissions à l‘entreprise : l</a:t>
            </a:r>
            <a:r>
              <a:rPr lang="fr-FR" sz="2000" i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es trajets collaborateurs et clients non remboursés</a:t>
            </a:r>
            <a:r>
              <a:rPr lang="fr-FR" sz="2000" i="1" kern="100" dirty="0">
                <a:ea typeface="Aptos" panose="020B0004020202020204" pitchFamily="34" charset="0"/>
                <a:cs typeface="Times New Roman" panose="02020603050405020304" pitchFamily="18" charset="0"/>
              </a:rPr>
              <a:t> et l’estimation des ED en aval (scope 3 aval). Ils ne doivent pas être inclus dans l’émission des ventes.</a:t>
            </a:r>
          </a:p>
        </p:txBody>
      </p:sp>
    </p:spTree>
    <p:extLst>
      <p:ext uri="{BB962C8B-B14F-4D97-AF65-F5344CB8AC3E}">
        <p14:creationId xmlns:p14="http://schemas.microsoft.com/office/powerpoint/2010/main" val="1509274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6" grpId="0" animBg="1"/>
      <p:bldP spid="2" grpId="0"/>
      <p:bldP spid="6" grpId="0"/>
      <p:bldP spid="13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B82A75-3E5A-9C3A-87DA-80F0EAFBAD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B5936F4-34E7-D460-4029-6B3BF24FE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9640" y="6533636"/>
            <a:ext cx="2743200" cy="365125"/>
          </a:xfrm>
        </p:spPr>
        <p:txBody>
          <a:bodyPr/>
          <a:lstStyle/>
          <a:p>
            <a:fld id="{4DF7D97E-71B9-4DB7-9BC9-BF255CF45BEE}" type="slidenum">
              <a:rPr lang="fr-FR" smtClean="0"/>
              <a:t>8</a:t>
            </a:fld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A7B4F73-7A28-2404-D740-3335A599D23F}"/>
              </a:ext>
            </a:extLst>
          </p:cNvPr>
          <p:cNvSpPr txBox="1"/>
          <p:nvPr/>
        </p:nvSpPr>
        <p:spPr>
          <a:xfrm>
            <a:off x="837619" y="626231"/>
            <a:ext cx="8822748" cy="461665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r>
              <a:rPr lang="fr-FR" sz="2400" b="1" dirty="0"/>
              <a:t>2- L’émission des ventes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07C0FB9-55AE-CABA-D847-0A2983AF3711}"/>
              </a:ext>
            </a:extLst>
          </p:cNvPr>
          <p:cNvSpPr txBox="1"/>
          <p:nvPr/>
        </p:nvSpPr>
        <p:spPr>
          <a:xfrm>
            <a:off x="837620" y="1259167"/>
            <a:ext cx="10554728" cy="3231654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fr-FR" sz="2000" dirty="0"/>
              <a:t>-L’entreprise peut </a:t>
            </a:r>
            <a:r>
              <a:rPr lang="fr-FR" sz="2000" b="1" dirty="0"/>
              <a:t>fixer l’émission d’une vente </a:t>
            </a:r>
            <a:r>
              <a:rPr lang="fr-FR" sz="2000" dirty="0"/>
              <a:t>simplement à partir de la dernière balance clôturée :</a:t>
            </a:r>
          </a:p>
          <a:p>
            <a:endParaRPr lang="fr-FR" sz="800" dirty="0"/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fr-FR" sz="2000" dirty="0"/>
              <a:t>Diviser le total des émissions de production (achats + directes) par le Chiffre d’affaires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fr-FR" sz="2000" dirty="0"/>
              <a:t>Multiplier le montant de chaque facture par le résultat</a:t>
            </a:r>
          </a:p>
          <a:p>
            <a:pPr lvl="2"/>
            <a:endParaRPr lang="fr-FR" sz="800" dirty="0"/>
          </a:p>
          <a:p>
            <a:r>
              <a:rPr lang="fr-FR" sz="2000" dirty="0"/>
              <a:t>-Elle a intérêt à </a:t>
            </a:r>
            <a:r>
              <a:rPr lang="fr-FR" sz="2000" b="1" dirty="0"/>
              <a:t>affiner ses émissions de vente </a:t>
            </a:r>
            <a:r>
              <a:rPr lang="fr-FR" sz="2000" dirty="0"/>
              <a:t>(comme elle a intérêt à affiner ses prix de vente) en fonction de ses outils de gestion</a:t>
            </a:r>
          </a:p>
          <a:p>
            <a:endParaRPr lang="fr-FR" sz="800" dirty="0"/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fr-FR" sz="2000" dirty="0"/>
              <a:t>En remplaçant les données N-1 par son budget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fr-FR" sz="2000" dirty="0"/>
              <a:t>En ayant plusieurs balances (par produit dont elle suit les coûts analytiques)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fr-FR" sz="2000" dirty="0"/>
              <a:t>En corrigeant la clé analytique monétaire quand un type de vente concentre un intrant à forte/faible émission unitaire </a:t>
            </a:r>
            <a:r>
              <a:rPr lang="fr-FR" sz="2000" i="1" dirty="0"/>
              <a:t>(la pizza végétarienne vs la pizza merguez)</a:t>
            </a:r>
            <a:endParaRPr lang="fr-FR" sz="2000" dirty="0"/>
          </a:p>
        </p:txBody>
      </p:sp>
      <p:pic>
        <p:nvPicPr>
          <p:cNvPr id="3" name="Image 2" descr="Une image contenant oiseau, Graphique">
            <a:extLst>
              <a:ext uri="{FF2B5EF4-FFF2-40B4-BE49-F238E27FC236}">
                <a16:creationId xmlns:a16="http://schemas.microsoft.com/office/drawing/2014/main" id="{5D941A58-89FA-3E3E-42D7-C8571F03F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295" y="5446207"/>
            <a:ext cx="1864813" cy="130126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89A7D68-270D-878B-0D82-75716C4670BB}"/>
              </a:ext>
            </a:extLst>
          </p:cNvPr>
          <p:cNvSpPr txBox="1"/>
          <p:nvPr/>
        </p:nvSpPr>
        <p:spPr>
          <a:xfrm>
            <a:off x="2994580" y="4578077"/>
            <a:ext cx="62408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000" b="1" dirty="0"/>
              <a:t>La partie 2 montrera que l’entreprise peut passer en 3D avec quelques heures de travail administratif par an</a:t>
            </a:r>
          </a:p>
        </p:txBody>
      </p:sp>
      <p:sp>
        <p:nvSpPr>
          <p:cNvPr id="6" name="ZoneTexte 7">
            <a:extLst>
              <a:ext uri="{FF2B5EF4-FFF2-40B4-BE49-F238E27FC236}">
                <a16:creationId xmlns:a16="http://schemas.microsoft.com/office/drawing/2014/main" id="{BAC6FF71-BAEB-98FC-4218-7737854004E4}"/>
              </a:ext>
            </a:extLst>
          </p:cNvPr>
          <p:cNvSpPr txBox="1"/>
          <p:nvPr/>
        </p:nvSpPr>
        <p:spPr>
          <a:xfrm>
            <a:off x="4933921" y="5484980"/>
            <a:ext cx="1797856" cy="400110"/>
          </a:xfrm>
          <a:prstGeom prst="rect">
            <a:avLst/>
          </a:prstGeom>
          <a:solidFill>
            <a:srgbClr val="F0CF34"/>
          </a:solidFill>
          <a:ln w="12700">
            <a:solidFill>
              <a:schemeClr val="accent1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2000" b="1"/>
            </a:pPr>
            <a:r>
              <a:rPr lang="fr-FR" dirty="0"/>
              <a:t>Des questions ?</a:t>
            </a:r>
          </a:p>
        </p:txBody>
      </p:sp>
    </p:spTree>
    <p:extLst>
      <p:ext uri="{BB962C8B-B14F-4D97-AF65-F5344CB8AC3E}">
        <p14:creationId xmlns:p14="http://schemas.microsoft.com/office/powerpoint/2010/main" val="3221631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BCF6D5-FD57-D44B-7F56-09BFCFC72D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D265E6B-65FB-629F-8D92-510426942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8961" y="6289781"/>
            <a:ext cx="2743200" cy="365125"/>
          </a:xfrm>
        </p:spPr>
        <p:txBody>
          <a:bodyPr/>
          <a:lstStyle/>
          <a:p>
            <a:fld id="{4DF7D97E-71B9-4DB7-9BC9-BF255CF45BEE}" type="slidenum">
              <a:rPr lang="fr-FR" smtClean="0"/>
              <a:t>9</a:t>
            </a:fld>
            <a:endParaRPr lang="fr-FR" dirty="0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CCDF0BA5-6EA1-F995-2C0C-E09DCDBAC39F}"/>
              </a:ext>
            </a:extLst>
          </p:cNvPr>
          <p:cNvSpPr txBox="1"/>
          <p:nvPr/>
        </p:nvSpPr>
        <p:spPr>
          <a:xfrm>
            <a:off x="775684" y="410897"/>
            <a:ext cx="10850258" cy="461665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r>
              <a:rPr lang="fr-FR" sz="2400" b="1" dirty="0"/>
              <a:t>Mesurer et transmettre l’Emission de ses ventes améliore le résultat de l’entreprise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089556A-6D22-DEBD-7B8D-7A2150D4132F}"/>
              </a:ext>
            </a:extLst>
          </p:cNvPr>
          <p:cNvSpPr txBox="1"/>
          <p:nvPr/>
        </p:nvSpPr>
        <p:spPr>
          <a:xfrm>
            <a:off x="775683" y="1086748"/>
            <a:ext cx="1085025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fr-FR" sz="2000" b="1" dirty="0"/>
              <a:t>L’Emission est valorisée par une partie croissante des clients </a:t>
            </a:r>
            <a:r>
              <a:rPr lang="fr-FR" sz="2000" dirty="0"/>
              <a:t>: </a:t>
            </a:r>
          </a:p>
          <a:p>
            <a:pPr lvl="1"/>
            <a:r>
              <a:rPr lang="fr-FR" sz="2000" dirty="0"/>
              <a:t>   -Les grandes entreprises (l’Emission est une qualité qu’on se passe le long des chaines de valeur)</a:t>
            </a:r>
          </a:p>
          <a:p>
            <a:pPr lvl="1"/>
            <a:r>
              <a:rPr lang="fr-FR" sz="2000" dirty="0"/>
              <a:t>   -Une partie des PME, des particuliers, des administrations</a:t>
            </a:r>
          </a:p>
          <a:p>
            <a:endParaRPr lang="fr-FR" sz="800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fr-FR" sz="2000" kern="100" dirty="0">
                <a:ea typeface="Aptos" panose="020B0004020202020204" pitchFamily="34" charset="0"/>
                <a:cs typeface="Times New Roman" panose="02020603050405020304" pitchFamily="18" charset="0"/>
              </a:rPr>
              <a:t>La montée continue des dérèglements renforce </a:t>
            </a:r>
            <a:r>
              <a:rPr lang="fr-FR" sz="20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le poids de l’Emission dans les choix des clients </a:t>
            </a:r>
            <a:r>
              <a:rPr lang="fr-FR" sz="2000" kern="100" dirty="0">
                <a:ea typeface="Aptos" panose="020B0004020202020204" pitchFamily="34" charset="0"/>
                <a:cs typeface="Times New Roman" panose="02020603050405020304" pitchFamily="18" charset="0"/>
              </a:rPr>
              <a:t>par rapport au prix et aux « autres qualités »</a:t>
            </a:r>
            <a:endParaRPr lang="fr-FR" sz="2000" dirty="0"/>
          </a:p>
        </p:txBody>
      </p:sp>
      <p:pic>
        <p:nvPicPr>
          <p:cNvPr id="8" name="Image 7" descr="Une image contenant oiseau, Graphique">
            <a:extLst>
              <a:ext uri="{FF2B5EF4-FFF2-40B4-BE49-F238E27FC236}">
                <a16:creationId xmlns:a16="http://schemas.microsoft.com/office/drawing/2014/main" id="{6326D89A-4313-CFE6-33AA-16B546D830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295" y="5446207"/>
            <a:ext cx="1864813" cy="130126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374D95E-7A01-1455-0153-A3EB072BB6CD}"/>
              </a:ext>
            </a:extLst>
          </p:cNvPr>
          <p:cNvSpPr txBox="1"/>
          <p:nvPr/>
        </p:nvSpPr>
        <p:spPr>
          <a:xfrm>
            <a:off x="775683" y="3947271"/>
            <a:ext cx="10640631" cy="707886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fr-FR" sz="2000" b="1" dirty="0"/>
              <a:t>L’approche 3D renforce ces arguments </a:t>
            </a:r>
          </a:p>
          <a:p>
            <a:pPr algn="ctr"/>
            <a:r>
              <a:rPr lang="fr-FR" sz="2000" dirty="0"/>
              <a:t>elle rassure les clients par sa rigueur et l’entreprise par sa facilité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079F43E5-4FB5-0AF7-EC57-75A5482BC463}"/>
              </a:ext>
            </a:extLst>
          </p:cNvPr>
          <p:cNvSpPr txBox="1"/>
          <p:nvPr/>
        </p:nvSpPr>
        <p:spPr>
          <a:xfrm>
            <a:off x="3275617" y="4790806"/>
            <a:ext cx="5747803" cy="70788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2000" dirty="0"/>
              <a:t>Projet de label international valorisant les entreprises qui passent l’Emission aux clients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A3FA426B-C1C9-1D97-4901-92DF11D76A0B}"/>
              </a:ext>
            </a:extLst>
          </p:cNvPr>
          <p:cNvSpPr txBox="1"/>
          <p:nvPr/>
        </p:nvSpPr>
        <p:spPr>
          <a:xfrm>
            <a:off x="2501809" y="3082294"/>
            <a:ext cx="7415915" cy="70788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2000" dirty="0"/>
              <a:t>L’Emission est une « qualité client » universelle qui aide l’entreprise</a:t>
            </a:r>
          </a:p>
          <a:p>
            <a:pPr algn="ctr"/>
            <a:r>
              <a:rPr lang="fr-FR" sz="2000" dirty="0"/>
              <a:t>à </a:t>
            </a:r>
            <a:r>
              <a:rPr lang="fr-FR" sz="2000" b="1" dirty="0"/>
              <a:t>vendre plus, plus cher, plus longtemps</a:t>
            </a:r>
            <a:r>
              <a:rPr lang="fr-FR" sz="2000" dirty="0"/>
              <a:t> (comme toute qualité client) </a:t>
            </a:r>
          </a:p>
        </p:txBody>
      </p:sp>
    </p:spTree>
    <p:extLst>
      <p:ext uri="{BB962C8B-B14F-4D97-AF65-F5344CB8AC3E}">
        <p14:creationId xmlns:p14="http://schemas.microsoft.com/office/powerpoint/2010/main" val="2229522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 animBg="1"/>
      <p:bldP spid="19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Personnalisé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8FB3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73EFEC054CC034F8EDB76F1A360ED82" ma:contentTypeVersion="13" ma:contentTypeDescription="Crée un document." ma:contentTypeScope="" ma:versionID="4d1f7843dafbaf7060fbb41923145e75">
  <xsd:schema xmlns:xsd="http://www.w3.org/2001/XMLSchema" xmlns:xs="http://www.w3.org/2001/XMLSchema" xmlns:p="http://schemas.microsoft.com/office/2006/metadata/properties" xmlns:ns3="11b42e21-0980-4b78-a495-b69f5cacdeea" targetNamespace="http://schemas.microsoft.com/office/2006/metadata/properties" ma:root="true" ma:fieldsID="88687c60a19a4cb56067ce16b3b1454c" ns3:_="">
    <xsd:import namespace="11b42e21-0980-4b78-a495-b69f5cacdee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_activity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b42e21-0980-4b78-a495-b69f5cacdee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activity" ma:index="18" nillable="true" ma:displayName="_activity" ma:hidden="true" ma:internalName="_activity">
      <xsd:simpleType>
        <xsd:restriction base="dms:Note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11b42e21-0980-4b78-a495-b69f5cacdeea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47E3C8F-5B60-4E66-B17E-556AA263FE3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1b42e21-0980-4b78-a495-b69f5cacdee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95634BB-7CB3-4A41-8390-05AA61720E8B}">
  <ds:schemaRefs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11b42e21-0980-4b78-a495-b69f5cacdeea"/>
    <ds:schemaRef ds:uri="http://purl.org/dc/terms/"/>
    <ds:schemaRef ds:uri="http://purl.org/dc/dcmitype/"/>
    <ds:schemaRef ds:uri="http://www.w3.org/XML/1998/namespace"/>
    <ds:schemaRef ds:uri="http://purl.org/dc/elements/1.1/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65149262-1E94-4753-9D6B-9371F5F510F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383593</TotalTime>
  <Words>1260</Words>
  <Application>Microsoft Office PowerPoint</Application>
  <PresentationFormat>Grand écran</PresentationFormat>
  <Paragraphs>138</Paragraphs>
  <Slides>11</Slides>
  <Notes>8</Notes>
  <HiddenSlides>0</HiddenSlides>
  <MMClips>1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8" baseType="lpstr">
      <vt:lpstr>Aptos</vt:lpstr>
      <vt:lpstr>Arial</vt:lpstr>
      <vt:lpstr>Calibri</vt:lpstr>
      <vt:lpstr>Calibri Light</vt:lpstr>
      <vt:lpstr>Times New Roman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jerome cazes</dc:creator>
  <cp:lastModifiedBy>jerome cazes</cp:lastModifiedBy>
  <cp:revision>111</cp:revision>
  <cp:lastPrinted>2023-04-26T08:42:08Z</cp:lastPrinted>
  <dcterms:created xsi:type="dcterms:W3CDTF">2022-02-11T16:14:50Z</dcterms:created>
  <dcterms:modified xsi:type="dcterms:W3CDTF">2024-12-18T15:49:08Z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0x010100E73EFEC054CC034F8EDB76F1A360ED82</vt:lpwstr>
  </property>
</Properties>
</file>