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6" r:id="rId2"/>
    <p:sldId id="437" r:id="rId3"/>
    <p:sldId id="433" r:id="rId4"/>
    <p:sldId id="432" r:id="rId5"/>
    <p:sldId id="400" r:id="rId6"/>
    <p:sldId id="436" r:id="rId7"/>
    <p:sldId id="416" r:id="rId8"/>
    <p:sldId id="435" r:id="rId9"/>
    <p:sldId id="434" r:id="rId10"/>
  </p:sldIdLst>
  <p:sldSz cx="12192000" cy="68580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CF34"/>
    <a:srgbClr val="008FB3"/>
    <a:srgbClr val="FFFFFF"/>
    <a:srgbClr val="F1C717"/>
    <a:srgbClr val="5B8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F754A-71FD-48EE-B158-5BBF9D3FC53A}" v="37368" dt="2024-07-17T14:41:30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5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me cazes" userId="baadb215-62e1-4b0d-9bfb-33d02299acac" providerId="ADAL" clId="{40BF754A-71FD-48EE-B158-5BBF9D3FC53A}"/>
    <pc:docChg chg="undo redo custSel addSld delSld modSld sldOrd modShowInfo">
      <pc:chgData name="jerome cazes" userId="baadb215-62e1-4b0d-9bfb-33d02299acac" providerId="ADAL" clId="{40BF754A-71FD-48EE-B158-5BBF9D3FC53A}" dt="2024-07-17T14:41:30.205" v="53153" actId="20577"/>
      <pc:docMkLst>
        <pc:docMk/>
      </pc:docMkLst>
      <pc:sldChg chg="modSp mod">
        <pc:chgData name="jerome cazes" userId="baadb215-62e1-4b0d-9bfb-33d02299acac" providerId="ADAL" clId="{40BF754A-71FD-48EE-B158-5BBF9D3FC53A}" dt="2024-07-09T15:11:12.373" v="49981" actId="14100"/>
        <pc:sldMkLst>
          <pc:docMk/>
          <pc:sldMk cId="3163916481" sldId="346"/>
        </pc:sldMkLst>
        <pc:spChg chg="mod">
          <ac:chgData name="jerome cazes" userId="baadb215-62e1-4b0d-9bfb-33d02299acac" providerId="ADAL" clId="{40BF754A-71FD-48EE-B158-5BBF9D3FC53A}" dt="2024-07-09T15:11:12.373" v="49981" actId="14100"/>
          <ac:spMkLst>
            <pc:docMk/>
            <pc:sldMk cId="3163916481" sldId="346"/>
            <ac:spMk id="2" creationId="{3B64402F-CC38-8ED3-C19A-1DE354EEF445}"/>
          </ac:spMkLst>
        </pc:spChg>
        <pc:spChg chg="mod">
          <ac:chgData name="jerome cazes" userId="baadb215-62e1-4b0d-9bfb-33d02299acac" providerId="ADAL" clId="{40BF754A-71FD-48EE-B158-5BBF9D3FC53A}" dt="2024-07-02T14:05:55.419" v="35591" actId="20577"/>
          <ac:spMkLst>
            <pc:docMk/>
            <pc:sldMk cId="3163916481" sldId="346"/>
            <ac:spMk id="7" creationId="{8EEAE043-880F-7C25-01CA-3A83558E7096}"/>
          </ac:spMkLst>
        </pc:spChg>
      </pc:sldChg>
      <pc:sldChg chg="modSp del mod modAnim">
        <pc:chgData name="jerome cazes" userId="baadb215-62e1-4b0d-9bfb-33d02299acac" providerId="ADAL" clId="{40BF754A-71FD-48EE-B158-5BBF9D3FC53A}" dt="2024-06-18T17:37:13.374" v="32345" actId="47"/>
        <pc:sldMkLst>
          <pc:docMk/>
          <pc:sldMk cId="1405330870" sldId="389"/>
        </pc:sldMkLst>
        <pc:spChg chg="mod">
          <ac:chgData name="jerome cazes" userId="baadb215-62e1-4b0d-9bfb-33d02299acac" providerId="ADAL" clId="{40BF754A-71FD-48EE-B158-5BBF9D3FC53A}" dt="2024-06-18T17:10:05.243" v="31086" actId="20577"/>
          <ac:spMkLst>
            <pc:docMk/>
            <pc:sldMk cId="1405330870" sldId="389"/>
            <ac:spMk id="2" creationId="{2FE0D947-19D7-19FB-45AB-B862A537B066}"/>
          </ac:spMkLst>
        </pc:spChg>
        <pc:spChg chg="mod">
          <ac:chgData name="jerome cazes" userId="baadb215-62e1-4b0d-9bfb-33d02299acac" providerId="ADAL" clId="{40BF754A-71FD-48EE-B158-5BBF9D3FC53A}" dt="2024-06-18T17:08:30.207" v="31079" actId="20577"/>
          <ac:spMkLst>
            <pc:docMk/>
            <pc:sldMk cId="1405330870" sldId="389"/>
            <ac:spMk id="3" creationId="{960D77E9-49C1-0448-009C-CCCC9A49C1F7}"/>
          </ac:spMkLst>
        </pc:spChg>
        <pc:spChg chg="mod">
          <ac:chgData name="jerome cazes" userId="baadb215-62e1-4b0d-9bfb-33d02299acac" providerId="ADAL" clId="{40BF754A-71FD-48EE-B158-5BBF9D3FC53A}" dt="2024-06-18T15:59:09.376" v="27593" actId="20577"/>
          <ac:spMkLst>
            <pc:docMk/>
            <pc:sldMk cId="1405330870" sldId="389"/>
            <ac:spMk id="7" creationId="{0DAEDB09-5CCF-9F5C-D090-BCE412DF4B58}"/>
          </ac:spMkLst>
        </pc:spChg>
      </pc:sldChg>
      <pc:sldChg chg="del">
        <pc:chgData name="jerome cazes" userId="baadb215-62e1-4b0d-9bfb-33d02299acac" providerId="ADAL" clId="{40BF754A-71FD-48EE-B158-5BBF9D3FC53A}" dt="2024-06-02T16:01:59.123" v="0" actId="47"/>
        <pc:sldMkLst>
          <pc:docMk/>
          <pc:sldMk cId="997249133" sldId="391"/>
        </pc:sldMkLst>
      </pc:sldChg>
      <pc:sldChg chg="addSp delSp modSp del mod delAnim modAnim">
        <pc:chgData name="jerome cazes" userId="baadb215-62e1-4b0d-9bfb-33d02299acac" providerId="ADAL" clId="{40BF754A-71FD-48EE-B158-5BBF9D3FC53A}" dt="2024-07-03T10:34:54.598" v="43756" actId="47"/>
        <pc:sldMkLst>
          <pc:docMk/>
          <pc:sldMk cId="1525987724" sldId="399"/>
        </pc:sldMkLst>
        <pc:spChg chg="del mod">
          <ac:chgData name="jerome cazes" userId="baadb215-62e1-4b0d-9bfb-33d02299acac" providerId="ADAL" clId="{40BF754A-71FD-48EE-B158-5BBF9D3FC53A}" dt="2024-07-03T10:31:29.648" v="43596" actId="478"/>
          <ac:spMkLst>
            <pc:docMk/>
            <pc:sldMk cId="1525987724" sldId="399"/>
            <ac:spMk id="2" creationId="{F67D22D2-090F-FE64-92C7-1969ACF4F533}"/>
          </ac:spMkLst>
        </pc:spChg>
        <pc:spChg chg="mod">
          <ac:chgData name="jerome cazes" userId="baadb215-62e1-4b0d-9bfb-33d02299acac" providerId="ADAL" clId="{40BF754A-71FD-48EE-B158-5BBF9D3FC53A}" dt="2024-07-03T10:31:18.385" v="43594" actId="20577"/>
          <ac:spMkLst>
            <pc:docMk/>
            <pc:sldMk cId="1525987724" sldId="399"/>
            <ac:spMk id="3" creationId="{F8B08EFA-6A83-C5FC-D9B7-479701B8D87E}"/>
          </ac:spMkLst>
        </pc:spChg>
        <pc:spChg chg="mod">
          <ac:chgData name="jerome cazes" userId="baadb215-62e1-4b0d-9bfb-33d02299acac" providerId="ADAL" clId="{40BF754A-71FD-48EE-B158-5BBF9D3FC53A}" dt="2024-06-25T08:33:43.868" v="33918" actId="1076"/>
          <ac:spMkLst>
            <pc:docMk/>
            <pc:sldMk cId="1525987724" sldId="399"/>
            <ac:spMk id="4" creationId="{DEB907BB-6EE9-D2AB-2971-B8B4220E4E63}"/>
          </ac:spMkLst>
        </pc:spChg>
        <pc:spChg chg="add del mod">
          <ac:chgData name="jerome cazes" userId="baadb215-62e1-4b0d-9bfb-33d02299acac" providerId="ADAL" clId="{40BF754A-71FD-48EE-B158-5BBF9D3FC53A}" dt="2024-06-18T17:11:28.854" v="31132" actId="478"/>
          <ac:spMkLst>
            <pc:docMk/>
            <pc:sldMk cId="1525987724" sldId="399"/>
            <ac:spMk id="5" creationId="{1929DA38-9E78-137E-E776-545FABD94745}"/>
          </ac:spMkLst>
        </pc:spChg>
        <pc:spChg chg="add mod">
          <ac:chgData name="jerome cazes" userId="baadb215-62e1-4b0d-9bfb-33d02299acac" providerId="ADAL" clId="{40BF754A-71FD-48EE-B158-5BBF9D3FC53A}" dt="2024-07-03T10:25:48.289" v="43333"/>
          <ac:spMkLst>
            <pc:docMk/>
            <pc:sldMk cId="1525987724" sldId="399"/>
            <ac:spMk id="5" creationId="{57523999-7A0C-2582-C99B-AFB3E480E4EA}"/>
          </ac:spMkLst>
        </pc:spChg>
        <pc:spChg chg="del mod">
          <ac:chgData name="jerome cazes" userId="baadb215-62e1-4b0d-9bfb-33d02299acac" providerId="ADAL" clId="{40BF754A-71FD-48EE-B158-5BBF9D3FC53A}" dt="2024-06-02T16:41:56.678" v="1718" actId="478"/>
          <ac:spMkLst>
            <pc:docMk/>
            <pc:sldMk cId="1525987724" sldId="399"/>
            <ac:spMk id="5" creationId="{5A69E2AF-488E-708B-F154-A65EEC195979}"/>
          </ac:spMkLst>
        </pc:spChg>
        <pc:spChg chg="add del mod ord">
          <ac:chgData name="jerome cazes" userId="baadb215-62e1-4b0d-9bfb-33d02299acac" providerId="ADAL" clId="{40BF754A-71FD-48EE-B158-5BBF9D3FC53A}" dt="2024-07-02T15:35:35.646" v="39389" actId="478"/>
          <ac:spMkLst>
            <pc:docMk/>
            <pc:sldMk cId="1525987724" sldId="399"/>
            <ac:spMk id="7" creationId="{CF9D2A1E-EA43-801E-F5C4-22D72FC3F3BA}"/>
          </ac:spMkLst>
        </pc:spChg>
        <pc:spChg chg="del mod">
          <ac:chgData name="jerome cazes" userId="baadb215-62e1-4b0d-9bfb-33d02299acac" providerId="ADAL" clId="{40BF754A-71FD-48EE-B158-5BBF9D3FC53A}" dt="2024-06-02T16:44:13.223" v="1897" actId="478"/>
          <ac:spMkLst>
            <pc:docMk/>
            <pc:sldMk cId="1525987724" sldId="399"/>
            <ac:spMk id="7" creationId="{E77B15C2-C66D-896C-CDDB-C30F2F70A365}"/>
          </ac:spMkLst>
        </pc:spChg>
        <pc:spChg chg="add del mod">
          <ac:chgData name="jerome cazes" userId="baadb215-62e1-4b0d-9bfb-33d02299acac" providerId="ADAL" clId="{40BF754A-71FD-48EE-B158-5BBF9D3FC53A}" dt="2024-07-02T15:06:21.865" v="38676" actId="478"/>
          <ac:spMkLst>
            <pc:docMk/>
            <pc:sldMk cId="1525987724" sldId="399"/>
            <ac:spMk id="8" creationId="{4B8933B9-1FC3-29CE-CFDD-1D9C552B9E89}"/>
          </ac:spMkLst>
        </pc:spChg>
        <pc:spChg chg="del mod">
          <ac:chgData name="jerome cazes" userId="baadb215-62e1-4b0d-9bfb-33d02299acac" providerId="ADAL" clId="{40BF754A-71FD-48EE-B158-5BBF9D3FC53A}" dt="2024-07-03T10:31:26.341" v="43595" actId="478"/>
          <ac:spMkLst>
            <pc:docMk/>
            <pc:sldMk cId="1525987724" sldId="399"/>
            <ac:spMk id="35" creationId="{0B55B0FC-A0F9-3CAE-37B1-EF2768D20C82}"/>
          </ac:spMkLst>
        </pc:spChg>
      </pc:sldChg>
      <pc:sldChg chg="addSp delSp modSp mod delAnim modAnim">
        <pc:chgData name="jerome cazes" userId="baadb215-62e1-4b0d-9bfb-33d02299acac" providerId="ADAL" clId="{40BF754A-71FD-48EE-B158-5BBF9D3FC53A}" dt="2024-07-17T14:17:27.371" v="51979" actId="1036"/>
        <pc:sldMkLst>
          <pc:docMk/>
          <pc:sldMk cId="715197722" sldId="400"/>
        </pc:sldMkLst>
        <pc:spChg chg="mod">
          <ac:chgData name="jerome cazes" userId="baadb215-62e1-4b0d-9bfb-33d02299acac" providerId="ADAL" clId="{40BF754A-71FD-48EE-B158-5BBF9D3FC53A}" dt="2024-07-17T14:15:59.072" v="51880" actId="20577"/>
          <ac:spMkLst>
            <pc:docMk/>
            <pc:sldMk cId="715197722" sldId="400"/>
            <ac:spMk id="2" creationId="{4E9C5B38-C958-5930-0FD9-7D9FA582A4C6}"/>
          </ac:spMkLst>
        </pc:spChg>
        <pc:spChg chg="mod">
          <ac:chgData name="jerome cazes" userId="baadb215-62e1-4b0d-9bfb-33d02299acac" providerId="ADAL" clId="{40BF754A-71FD-48EE-B158-5BBF9D3FC53A}" dt="2024-07-03T10:01:56.211" v="42180" actId="20577"/>
          <ac:spMkLst>
            <pc:docMk/>
            <pc:sldMk cId="715197722" sldId="400"/>
            <ac:spMk id="5" creationId="{DD81F97E-E4CF-FD87-9642-2082BE35C156}"/>
          </ac:spMkLst>
        </pc:spChg>
        <pc:spChg chg="add del mod">
          <ac:chgData name="jerome cazes" userId="baadb215-62e1-4b0d-9bfb-33d02299acac" providerId="ADAL" clId="{40BF754A-71FD-48EE-B158-5BBF9D3FC53A}" dt="2024-07-03T10:25:39.356" v="43332" actId="478"/>
          <ac:spMkLst>
            <pc:docMk/>
            <pc:sldMk cId="715197722" sldId="400"/>
            <ac:spMk id="6" creationId="{12BDEB79-35CD-9975-B668-535699C38B56}"/>
          </ac:spMkLst>
        </pc:spChg>
        <pc:spChg chg="add mod">
          <ac:chgData name="jerome cazes" userId="baadb215-62e1-4b0d-9bfb-33d02299acac" providerId="ADAL" clId="{40BF754A-71FD-48EE-B158-5BBF9D3FC53A}" dt="2024-07-17T14:16:13.451" v="51896" actId="1035"/>
          <ac:spMkLst>
            <pc:docMk/>
            <pc:sldMk cId="715197722" sldId="400"/>
            <ac:spMk id="7" creationId="{314BC01E-8CBB-10C9-4DA3-252DD9D21835}"/>
          </ac:spMkLst>
        </pc:spChg>
        <pc:spChg chg="add del mod">
          <ac:chgData name="jerome cazes" userId="baadb215-62e1-4b0d-9bfb-33d02299acac" providerId="ADAL" clId="{40BF754A-71FD-48EE-B158-5BBF9D3FC53A}" dt="2024-07-17T14:15:54.647" v="51878" actId="22"/>
          <ac:spMkLst>
            <pc:docMk/>
            <pc:sldMk cId="715197722" sldId="400"/>
            <ac:spMk id="8" creationId="{0D9825F9-3E39-4076-7818-E32C3B6C7981}"/>
          </ac:spMkLst>
        </pc:spChg>
        <pc:spChg chg="add mod">
          <ac:chgData name="jerome cazes" userId="baadb215-62e1-4b0d-9bfb-33d02299acac" providerId="ADAL" clId="{40BF754A-71FD-48EE-B158-5BBF9D3FC53A}" dt="2024-07-17T14:17:27.371" v="51979" actId="1036"/>
          <ac:spMkLst>
            <pc:docMk/>
            <pc:sldMk cId="715197722" sldId="400"/>
            <ac:spMk id="9" creationId="{EA87EFD5-0067-74BA-AC46-EF1BFF97D02B}"/>
          </ac:spMkLst>
        </pc:spChg>
        <pc:spChg chg="add mod">
          <ac:chgData name="jerome cazes" userId="baadb215-62e1-4b0d-9bfb-33d02299acac" providerId="ADAL" clId="{40BF754A-71FD-48EE-B158-5BBF9D3FC53A}" dt="2024-07-17T14:17:27.371" v="51979" actId="1036"/>
          <ac:spMkLst>
            <pc:docMk/>
            <pc:sldMk cId="715197722" sldId="400"/>
            <ac:spMk id="10" creationId="{B15963B2-8D60-AB23-116E-8A3E41868731}"/>
          </ac:spMkLst>
        </pc:spChg>
        <pc:spChg chg="del mod">
          <ac:chgData name="jerome cazes" userId="baadb215-62e1-4b0d-9bfb-33d02299acac" providerId="ADAL" clId="{40BF754A-71FD-48EE-B158-5BBF9D3FC53A}" dt="2024-06-03T13:04:32.450" v="8064" actId="478"/>
          <ac:spMkLst>
            <pc:docMk/>
            <pc:sldMk cId="715197722" sldId="400"/>
            <ac:spMk id="12" creationId="{E104BFC9-48C5-28D1-8E31-27790907F5DC}"/>
          </ac:spMkLst>
        </pc:spChg>
      </pc:sldChg>
      <pc:sldChg chg="delSp del mod delAnim">
        <pc:chgData name="jerome cazes" userId="baadb215-62e1-4b0d-9bfb-33d02299acac" providerId="ADAL" clId="{40BF754A-71FD-48EE-B158-5BBF9D3FC53A}" dt="2024-06-04T13:07:38.959" v="11310" actId="47"/>
        <pc:sldMkLst>
          <pc:docMk/>
          <pc:sldMk cId="4111937309" sldId="410"/>
        </pc:sldMkLst>
        <pc:spChg chg="del">
          <ac:chgData name="jerome cazes" userId="baadb215-62e1-4b0d-9bfb-33d02299acac" providerId="ADAL" clId="{40BF754A-71FD-48EE-B158-5BBF9D3FC53A}" dt="2024-06-04T13:07:27.741" v="11308" actId="478"/>
          <ac:spMkLst>
            <pc:docMk/>
            <pc:sldMk cId="4111937309" sldId="410"/>
            <ac:spMk id="5" creationId="{C2C55DB2-E4FE-AB15-5963-0347E95617BB}"/>
          </ac:spMkLst>
        </pc:spChg>
      </pc:sldChg>
      <pc:sldChg chg="addSp delSp modSp mod ord addAnim delAnim modAnim">
        <pc:chgData name="jerome cazes" userId="baadb215-62e1-4b0d-9bfb-33d02299acac" providerId="ADAL" clId="{40BF754A-71FD-48EE-B158-5BBF9D3FC53A}" dt="2024-07-10T10:27:29.066" v="50714" actId="20577"/>
        <pc:sldMkLst>
          <pc:docMk/>
          <pc:sldMk cId="2682409336" sldId="416"/>
        </pc:sldMkLst>
        <pc:spChg chg="add del mod">
          <ac:chgData name="jerome cazes" userId="baadb215-62e1-4b0d-9bfb-33d02299acac" providerId="ADAL" clId="{40BF754A-71FD-48EE-B158-5BBF9D3FC53A}" dt="2024-06-10T09:19:56.646" v="23315" actId="478"/>
          <ac:spMkLst>
            <pc:docMk/>
            <pc:sldMk cId="2682409336" sldId="416"/>
            <ac:spMk id="2" creationId="{170E0DBB-8778-2DBE-CEDE-06004CF311CB}"/>
          </ac:spMkLst>
        </pc:spChg>
        <pc:spChg chg="del mod">
          <ac:chgData name="jerome cazes" userId="baadb215-62e1-4b0d-9bfb-33d02299acac" providerId="ADAL" clId="{40BF754A-71FD-48EE-B158-5BBF9D3FC53A}" dt="2024-06-04T12:15:19.943" v="8696" actId="478"/>
          <ac:spMkLst>
            <pc:docMk/>
            <pc:sldMk cId="2682409336" sldId="416"/>
            <ac:spMk id="2" creationId="{21F796BD-0257-12D6-DDF2-1F822D7598CD}"/>
          </ac:spMkLst>
        </pc:spChg>
        <pc:spChg chg="add mod">
          <ac:chgData name="jerome cazes" userId="baadb215-62e1-4b0d-9bfb-33d02299acac" providerId="ADAL" clId="{40BF754A-71FD-48EE-B158-5BBF9D3FC53A}" dt="2024-07-09T14:22:47.023" v="48077" actId="1035"/>
          <ac:spMkLst>
            <pc:docMk/>
            <pc:sldMk cId="2682409336" sldId="416"/>
            <ac:spMk id="2" creationId="{DCC46961-4985-026F-AA2A-925F81028FBB}"/>
          </ac:spMkLst>
        </pc:spChg>
        <pc:spChg chg="add del mod">
          <ac:chgData name="jerome cazes" userId="baadb215-62e1-4b0d-9bfb-33d02299acac" providerId="ADAL" clId="{40BF754A-71FD-48EE-B158-5BBF9D3FC53A}" dt="2024-06-10T10:14:04.604" v="26240" actId="478"/>
          <ac:spMkLst>
            <pc:docMk/>
            <pc:sldMk cId="2682409336" sldId="416"/>
            <ac:spMk id="3" creationId="{17942F24-4214-111F-059D-94DF709BCB39}"/>
          </ac:spMkLst>
        </pc:spChg>
        <pc:spChg chg="add del mod">
          <ac:chgData name="jerome cazes" userId="baadb215-62e1-4b0d-9bfb-33d02299acac" providerId="ADAL" clId="{40BF754A-71FD-48EE-B158-5BBF9D3FC53A}" dt="2024-06-05T09:20:11.539" v="14720" actId="478"/>
          <ac:spMkLst>
            <pc:docMk/>
            <pc:sldMk cId="2682409336" sldId="416"/>
            <ac:spMk id="3" creationId="{57E5657F-AB31-6EA9-8B9F-A26946B30256}"/>
          </ac:spMkLst>
        </pc:spChg>
        <pc:spChg chg="del mod">
          <ac:chgData name="jerome cazes" userId="baadb215-62e1-4b0d-9bfb-33d02299acac" providerId="ADAL" clId="{40BF754A-71FD-48EE-B158-5BBF9D3FC53A}" dt="2024-06-04T12:19:52.392" v="8738" actId="478"/>
          <ac:spMkLst>
            <pc:docMk/>
            <pc:sldMk cId="2682409336" sldId="416"/>
            <ac:spMk id="3" creationId="{BD8F6AFC-1BE7-94C9-A086-8C69BB4E3B2F}"/>
          </ac:spMkLst>
        </pc:spChg>
        <pc:spChg chg="add del mod">
          <ac:chgData name="jerome cazes" userId="baadb215-62e1-4b0d-9bfb-33d02299acac" providerId="ADAL" clId="{40BF754A-71FD-48EE-B158-5BBF9D3FC53A}" dt="2024-07-02T15:14:35.297" v="38860" actId="478"/>
          <ac:spMkLst>
            <pc:docMk/>
            <pc:sldMk cId="2682409336" sldId="416"/>
            <ac:spMk id="5" creationId="{65548E12-FC35-8CAD-C287-DB03F944CD1B}"/>
          </ac:spMkLst>
        </pc:spChg>
        <pc:spChg chg="add del mod">
          <ac:chgData name="jerome cazes" userId="baadb215-62e1-4b0d-9bfb-33d02299acac" providerId="ADAL" clId="{40BF754A-71FD-48EE-B158-5BBF9D3FC53A}" dt="2024-06-10T09:02:06.747" v="21869" actId="478"/>
          <ac:spMkLst>
            <pc:docMk/>
            <pc:sldMk cId="2682409336" sldId="416"/>
            <ac:spMk id="5" creationId="{688E2E3F-9F99-9BD2-0871-EEA8288978B9}"/>
          </ac:spMkLst>
        </pc:spChg>
        <pc:spChg chg="add mod">
          <ac:chgData name="jerome cazes" userId="baadb215-62e1-4b0d-9bfb-33d02299acac" providerId="ADAL" clId="{40BF754A-71FD-48EE-B158-5BBF9D3FC53A}" dt="2024-07-09T14:36:43.471" v="48650" actId="1076"/>
          <ac:spMkLst>
            <pc:docMk/>
            <pc:sldMk cId="2682409336" sldId="416"/>
            <ac:spMk id="5" creationId="{BC72810C-5309-FE72-C0CC-9F8480139092}"/>
          </ac:spMkLst>
        </pc:spChg>
        <pc:spChg chg="del mod">
          <ac:chgData name="jerome cazes" userId="baadb215-62e1-4b0d-9bfb-33d02299acac" providerId="ADAL" clId="{40BF754A-71FD-48EE-B158-5BBF9D3FC53A}" dt="2024-06-04T12:17:01.122" v="8699" actId="478"/>
          <ac:spMkLst>
            <pc:docMk/>
            <pc:sldMk cId="2682409336" sldId="416"/>
            <ac:spMk id="6" creationId="{B572977B-67A4-4418-B42B-B276423C30A2}"/>
          </ac:spMkLst>
        </pc:spChg>
        <pc:spChg chg="add del mod">
          <ac:chgData name="jerome cazes" userId="baadb215-62e1-4b0d-9bfb-33d02299acac" providerId="ADAL" clId="{40BF754A-71FD-48EE-B158-5BBF9D3FC53A}" dt="2024-06-10T09:07:36.998" v="22591" actId="478"/>
          <ac:spMkLst>
            <pc:docMk/>
            <pc:sldMk cId="2682409336" sldId="416"/>
            <ac:spMk id="6" creationId="{FD84A980-E282-C5A9-B627-23B64D353959}"/>
          </ac:spMkLst>
        </pc:spChg>
        <pc:spChg chg="add mod">
          <ac:chgData name="jerome cazes" userId="baadb215-62e1-4b0d-9bfb-33d02299acac" providerId="ADAL" clId="{40BF754A-71FD-48EE-B158-5BBF9D3FC53A}" dt="2024-07-09T14:34:31.505" v="48589" actId="20577"/>
          <ac:spMkLst>
            <pc:docMk/>
            <pc:sldMk cId="2682409336" sldId="416"/>
            <ac:spMk id="8" creationId="{E47CAB76-67A6-7926-CC6F-62AA21B90801}"/>
          </ac:spMkLst>
        </pc:spChg>
        <pc:spChg chg="add del mod">
          <ac:chgData name="jerome cazes" userId="baadb215-62e1-4b0d-9bfb-33d02299acac" providerId="ADAL" clId="{40BF754A-71FD-48EE-B158-5BBF9D3FC53A}" dt="2024-06-10T09:26:04.627" v="23599" actId="478"/>
          <ac:spMkLst>
            <pc:docMk/>
            <pc:sldMk cId="2682409336" sldId="416"/>
            <ac:spMk id="9" creationId="{21AA0C58-3C38-500C-16B8-5403BCEE4B8C}"/>
          </ac:spMkLst>
        </pc:spChg>
        <pc:spChg chg="del mod">
          <ac:chgData name="jerome cazes" userId="baadb215-62e1-4b0d-9bfb-33d02299acac" providerId="ADAL" clId="{40BF754A-71FD-48EE-B158-5BBF9D3FC53A}" dt="2024-06-04T12:15:19.943" v="8696" actId="478"/>
          <ac:spMkLst>
            <pc:docMk/>
            <pc:sldMk cId="2682409336" sldId="416"/>
            <ac:spMk id="9" creationId="{3C05CA50-895F-D9BB-BD3F-88B7AEDEF2A9}"/>
          </ac:spMkLst>
        </pc:spChg>
        <pc:spChg chg="add mod">
          <ac:chgData name="jerome cazes" userId="baadb215-62e1-4b0d-9bfb-33d02299acac" providerId="ADAL" clId="{40BF754A-71FD-48EE-B158-5BBF9D3FC53A}" dt="2024-07-09T14:35:15.927" v="48629" actId="1035"/>
          <ac:spMkLst>
            <pc:docMk/>
            <pc:sldMk cId="2682409336" sldId="416"/>
            <ac:spMk id="10" creationId="{4615E97A-12FE-74BB-8AB1-9485A24AE1DD}"/>
          </ac:spMkLst>
        </pc:spChg>
        <pc:spChg chg="add mod">
          <ac:chgData name="jerome cazes" userId="baadb215-62e1-4b0d-9bfb-33d02299acac" providerId="ADAL" clId="{40BF754A-71FD-48EE-B158-5BBF9D3FC53A}" dt="2024-07-09T14:35:15.927" v="48629" actId="1035"/>
          <ac:spMkLst>
            <pc:docMk/>
            <pc:sldMk cId="2682409336" sldId="416"/>
            <ac:spMk id="11" creationId="{A9D30408-2D33-4121-9B83-0AE1F425288B}"/>
          </ac:spMkLst>
        </pc:spChg>
        <pc:spChg chg="add mod">
          <ac:chgData name="jerome cazes" userId="baadb215-62e1-4b0d-9bfb-33d02299acac" providerId="ADAL" clId="{40BF754A-71FD-48EE-B158-5BBF9D3FC53A}" dt="2024-07-09T14:35:15.927" v="48629" actId="1035"/>
          <ac:spMkLst>
            <pc:docMk/>
            <pc:sldMk cId="2682409336" sldId="416"/>
            <ac:spMk id="12" creationId="{93A7CC31-402A-B7C3-0C6A-AF4E46DE89EA}"/>
          </ac:spMkLst>
        </pc:spChg>
        <pc:spChg chg="del mod">
          <ac:chgData name="jerome cazes" userId="baadb215-62e1-4b0d-9bfb-33d02299acac" providerId="ADAL" clId="{40BF754A-71FD-48EE-B158-5BBF9D3FC53A}" dt="2024-06-02T17:43:47.947" v="2138" actId="478"/>
          <ac:spMkLst>
            <pc:docMk/>
            <pc:sldMk cId="2682409336" sldId="416"/>
            <ac:spMk id="12" creationId="{AA5EDD53-6707-ABC5-4E41-144A27C6D243}"/>
          </ac:spMkLst>
        </pc:spChg>
        <pc:spChg chg="add mod">
          <ac:chgData name="jerome cazes" userId="baadb215-62e1-4b0d-9bfb-33d02299acac" providerId="ADAL" clId="{40BF754A-71FD-48EE-B158-5BBF9D3FC53A}" dt="2024-07-09T14:35:15.927" v="48629" actId="1035"/>
          <ac:spMkLst>
            <pc:docMk/>
            <pc:sldMk cId="2682409336" sldId="416"/>
            <ac:spMk id="13" creationId="{76FFDC94-C49A-F618-4408-10D70A72C4AE}"/>
          </ac:spMkLst>
        </pc:spChg>
        <pc:spChg chg="add mod">
          <ac:chgData name="jerome cazes" userId="baadb215-62e1-4b0d-9bfb-33d02299acac" providerId="ADAL" clId="{40BF754A-71FD-48EE-B158-5BBF9D3FC53A}" dt="2024-07-09T14:22:35.570" v="48061" actId="1076"/>
          <ac:spMkLst>
            <pc:docMk/>
            <pc:sldMk cId="2682409336" sldId="416"/>
            <ac:spMk id="14" creationId="{BB540C97-542A-25C0-CDE4-A53DB43E20E2}"/>
          </ac:spMkLst>
        </pc:spChg>
        <pc:spChg chg="add mod">
          <ac:chgData name="jerome cazes" userId="baadb215-62e1-4b0d-9bfb-33d02299acac" providerId="ADAL" clId="{40BF754A-71FD-48EE-B158-5BBF9D3FC53A}" dt="2024-07-10T10:27:29.066" v="50714" actId="20577"/>
          <ac:spMkLst>
            <pc:docMk/>
            <pc:sldMk cId="2682409336" sldId="416"/>
            <ac:spMk id="15" creationId="{7229C620-DC0B-E015-3523-ED75EFC2DDA2}"/>
          </ac:spMkLst>
        </pc:spChg>
        <pc:spChg chg="add mod">
          <ac:chgData name="jerome cazes" userId="baadb215-62e1-4b0d-9bfb-33d02299acac" providerId="ADAL" clId="{40BF754A-71FD-48EE-B158-5BBF9D3FC53A}" dt="2024-06-10T09:57:28.018" v="25057"/>
          <ac:spMkLst>
            <pc:docMk/>
            <pc:sldMk cId="2682409336" sldId="416"/>
            <ac:spMk id="16" creationId="{DCF66E8F-66F2-F510-D08E-0F8C98C896E9}"/>
          </ac:spMkLst>
        </pc:spChg>
        <pc:spChg chg="add mod">
          <ac:chgData name="jerome cazes" userId="baadb215-62e1-4b0d-9bfb-33d02299acac" providerId="ADAL" clId="{40BF754A-71FD-48EE-B158-5BBF9D3FC53A}" dt="2024-06-10T09:57:28.018" v="25057"/>
          <ac:spMkLst>
            <pc:docMk/>
            <pc:sldMk cId="2682409336" sldId="416"/>
            <ac:spMk id="17" creationId="{3BC84420-D0A5-4897-DC53-74AEE1CF22D6}"/>
          </ac:spMkLst>
        </pc:spChg>
        <pc:spChg chg="add del mod">
          <ac:chgData name="jerome cazes" userId="baadb215-62e1-4b0d-9bfb-33d02299acac" providerId="ADAL" clId="{40BF754A-71FD-48EE-B158-5BBF9D3FC53A}" dt="2024-07-09T14:21:37.831" v="47947" actId="478"/>
          <ac:spMkLst>
            <pc:docMk/>
            <pc:sldMk cId="2682409336" sldId="416"/>
            <ac:spMk id="18" creationId="{8D39AB6B-A4EC-8730-BEF6-41978FAD1B62}"/>
          </ac:spMkLst>
        </pc:spChg>
        <pc:spChg chg="mod">
          <ac:chgData name="jerome cazes" userId="baadb215-62e1-4b0d-9bfb-33d02299acac" providerId="ADAL" clId="{40BF754A-71FD-48EE-B158-5BBF9D3FC53A}" dt="2024-07-09T14:36:01.504" v="48648" actId="20577"/>
          <ac:spMkLst>
            <pc:docMk/>
            <pc:sldMk cId="2682409336" sldId="416"/>
            <ac:spMk id="28" creationId="{D53C2234-84FE-2408-C9F1-47EEEA0A1E44}"/>
          </ac:spMkLst>
        </pc:spChg>
        <pc:spChg chg="mod">
          <ac:chgData name="jerome cazes" userId="baadb215-62e1-4b0d-9bfb-33d02299acac" providerId="ADAL" clId="{40BF754A-71FD-48EE-B158-5BBF9D3FC53A}" dt="2024-07-09T14:24:50.395" v="48247" actId="14100"/>
          <ac:spMkLst>
            <pc:docMk/>
            <pc:sldMk cId="2682409336" sldId="416"/>
            <ac:spMk id="29" creationId="{AF68B7AE-74FB-B9EE-29E8-895D343AD8A5}"/>
          </ac:spMkLst>
        </pc:spChg>
        <pc:spChg chg="mod">
          <ac:chgData name="jerome cazes" userId="baadb215-62e1-4b0d-9bfb-33d02299acac" providerId="ADAL" clId="{40BF754A-71FD-48EE-B158-5BBF9D3FC53A}" dt="2024-07-09T14:35:15.927" v="48629" actId="1035"/>
          <ac:spMkLst>
            <pc:docMk/>
            <pc:sldMk cId="2682409336" sldId="416"/>
            <ac:spMk id="42" creationId="{1EFF84E3-41A0-B19A-C2D7-F41083F6AD1D}"/>
          </ac:spMkLst>
        </pc:spChg>
      </pc:sldChg>
      <pc:sldChg chg="addSp delSp modSp del mod delAnim modAnim">
        <pc:chgData name="jerome cazes" userId="baadb215-62e1-4b0d-9bfb-33d02299acac" providerId="ADAL" clId="{40BF754A-71FD-48EE-B158-5BBF9D3FC53A}" dt="2024-07-02T14:32:55.285" v="37084" actId="47"/>
        <pc:sldMkLst>
          <pc:docMk/>
          <pc:sldMk cId="52595211" sldId="420"/>
        </pc:sldMkLst>
        <pc:spChg chg="mod">
          <ac:chgData name="jerome cazes" userId="baadb215-62e1-4b0d-9bfb-33d02299acac" providerId="ADAL" clId="{40BF754A-71FD-48EE-B158-5BBF9D3FC53A}" dt="2024-06-18T16:49:11.125" v="30188" actId="1035"/>
          <ac:spMkLst>
            <pc:docMk/>
            <pc:sldMk cId="52595211" sldId="420"/>
            <ac:spMk id="2" creationId="{91BD8497-4465-CAC0-31EA-9AFABBF2CBBE}"/>
          </ac:spMkLst>
        </pc:spChg>
        <pc:spChg chg="add mod">
          <ac:chgData name="jerome cazes" userId="baadb215-62e1-4b0d-9bfb-33d02299acac" providerId="ADAL" clId="{40BF754A-71FD-48EE-B158-5BBF9D3FC53A}" dt="2024-06-25T08:06:48.696" v="32680" actId="1035"/>
          <ac:spMkLst>
            <pc:docMk/>
            <pc:sldMk cId="52595211" sldId="420"/>
            <ac:spMk id="3" creationId="{3EC442BE-3606-8B30-EA47-105E7DB5C7AC}"/>
          </ac:spMkLst>
        </pc:spChg>
        <pc:spChg chg="del">
          <ac:chgData name="jerome cazes" userId="baadb215-62e1-4b0d-9bfb-33d02299acac" providerId="ADAL" clId="{40BF754A-71FD-48EE-B158-5BBF9D3FC53A}" dt="2024-06-02T16:24:32.062" v="825" actId="478"/>
          <ac:spMkLst>
            <pc:docMk/>
            <pc:sldMk cId="52595211" sldId="420"/>
            <ac:spMk id="3" creationId="{7A010F80-5218-DFF3-7CB5-034A254734FE}"/>
          </ac:spMkLst>
        </pc:spChg>
        <pc:spChg chg="mod">
          <ac:chgData name="jerome cazes" userId="baadb215-62e1-4b0d-9bfb-33d02299acac" providerId="ADAL" clId="{40BF754A-71FD-48EE-B158-5BBF9D3FC53A}" dt="2024-06-18T16:49:11.125" v="30188" actId="1035"/>
          <ac:spMkLst>
            <pc:docMk/>
            <pc:sldMk cId="52595211" sldId="420"/>
            <ac:spMk id="5" creationId="{AE682142-11F5-B9AE-6E2D-073B6F0CA623}"/>
          </ac:spMkLst>
        </pc:spChg>
        <pc:spChg chg="mod">
          <ac:chgData name="jerome cazes" userId="baadb215-62e1-4b0d-9bfb-33d02299acac" providerId="ADAL" clId="{40BF754A-71FD-48EE-B158-5BBF9D3FC53A}" dt="2024-07-02T14:25:51.771" v="36828" actId="20577"/>
          <ac:spMkLst>
            <pc:docMk/>
            <pc:sldMk cId="52595211" sldId="420"/>
            <ac:spMk id="6" creationId="{A5656397-565D-BD3A-B3E3-AECC02490853}"/>
          </ac:spMkLst>
        </pc:spChg>
        <pc:spChg chg="del mod">
          <ac:chgData name="jerome cazes" userId="baadb215-62e1-4b0d-9bfb-33d02299acac" providerId="ADAL" clId="{40BF754A-71FD-48EE-B158-5BBF9D3FC53A}" dt="2024-06-03T12:11:17.116" v="5189" actId="478"/>
          <ac:spMkLst>
            <pc:docMk/>
            <pc:sldMk cId="52595211" sldId="420"/>
            <ac:spMk id="8" creationId="{1B779CFB-9029-5E22-BB9C-5DA0FB5307EF}"/>
          </ac:spMkLst>
        </pc:spChg>
        <pc:spChg chg="add del mod">
          <ac:chgData name="jerome cazes" userId="baadb215-62e1-4b0d-9bfb-33d02299acac" providerId="ADAL" clId="{40BF754A-71FD-48EE-B158-5BBF9D3FC53A}" dt="2024-06-25T08:05:03.230" v="32548" actId="478"/>
          <ac:spMkLst>
            <pc:docMk/>
            <pc:sldMk cId="52595211" sldId="420"/>
            <ac:spMk id="8" creationId="{65DC838F-5B5F-6BE2-1675-60CD514F98B7}"/>
          </ac:spMkLst>
        </pc:spChg>
        <pc:spChg chg="mod">
          <ac:chgData name="jerome cazes" userId="baadb215-62e1-4b0d-9bfb-33d02299acac" providerId="ADAL" clId="{40BF754A-71FD-48EE-B158-5BBF9D3FC53A}" dt="2024-06-25T08:07:08.564" v="32710" actId="1035"/>
          <ac:spMkLst>
            <pc:docMk/>
            <pc:sldMk cId="52595211" sldId="420"/>
            <ac:spMk id="9" creationId="{E85AFA34-B700-986E-EDDF-45E71E219905}"/>
          </ac:spMkLst>
        </pc:spChg>
        <pc:spChg chg="add mod">
          <ac:chgData name="jerome cazes" userId="baadb215-62e1-4b0d-9bfb-33d02299acac" providerId="ADAL" clId="{40BF754A-71FD-48EE-B158-5BBF9D3FC53A}" dt="2024-07-02T14:07:20.331" v="35647" actId="14100"/>
          <ac:spMkLst>
            <pc:docMk/>
            <pc:sldMk cId="52595211" sldId="420"/>
            <ac:spMk id="10" creationId="{399CDD32-67E5-9CDC-F95E-C9CEF3D377E5}"/>
          </ac:spMkLst>
        </pc:spChg>
        <pc:spChg chg="add del mod">
          <ac:chgData name="jerome cazes" userId="baadb215-62e1-4b0d-9bfb-33d02299acac" providerId="ADAL" clId="{40BF754A-71FD-48EE-B158-5BBF9D3FC53A}" dt="2024-06-18T17:04:09.276" v="30836" actId="478"/>
          <ac:spMkLst>
            <pc:docMk/>
            <pc:sldMk cId="52595211" sldId="420"/>
            <ac:spMk id="10" creationId="{E94493D5-6165-C8BD-9EFD-61A4617D4352}"/>
          </ac:spMkLst>
        </pc:spChg>
        <pc:spChg chg="add mod">
          <ac:chgData name="jerome cazes" userId="baadb215-62e1-4b0d-9bfb-33d02299acac" providerId="ADAL" clId="{40BF754A-71FD-48EE-B158-5BBF9D3FC53A}" dt="2024-06-25T08:07:08.564" v="32710" actId="1035"/>
          <ac:spMkLst>
            <pc:docMk/>
            <pc:sldMk cId="52595211" sldId="420"/>
            <ac:spMk id="11" creationId="{ECA906FB-2227-BDD1-A3A2-6924E029869B}"/>
          </ac:spMkLst>
        </pc:spChg>
        <pc:spChg chg="mod">
          <ac:chgData name="jerome cazes" userId="baadb215-62e1-4b0d-9bfb-33d02299acac" providerId="ADAL" clId="{40BF754A-71FD-48EE-B158-5BBF9D3FC53A}" dt="2024-06-25T08:02:06.956" v="32508" actId="20577"/>
          <ac:spMkLst>
            <pc:docMk/>
            <pc:sldMk cId="52595211" sldId="420"/>
            <ac:spMk id="35" creationId="{0B55B0FC-A0F9-3CAE-37B1-EF2768D20C82}"/>
          </ac:spMkLst>
        </pc:spChg>
      </pc:sldChg>
      <pc:sldChg chg="del">
        <pc:chgData name="jerome cazes" userId="baadb215-62e1-4b0d-9bfb-33d02299acac" providerId="ADAL" clId="{40BF754A-71FD-48EE-B158-5BBF9D3FC53A}" dt="2024-06-04T12:30:24.724" v="9027" actId="47"/>
        <pc:sldMkLst>
          <pc:docMk/>
          <pc:sldMk cId="3218107108" sldId="423"/>
        </pc:sldMkLst>
      </pc:sldChg>
      <pc:sldChg chg="del">
        <pc:chgData name="jerome cazes" userId="baadb215-62e1-4b0d-9bfb-33d02299acac" providerId="ADAL" clId="{40BF754A-71FD-48EE-B158-5BBF9D3FC53A}" dt="2024-06-04T13:00:55.957" v="10899" actId="47"/>
        <pc:sldMkLst>
          <pc:docMk/>
          <pc:sldMk cId="1920116078" sldId="424"/>
        </pc:sldMkLst>
      </pc:sldChg>
      <pc:sldChg chg="addSp delSp modSp del mod delAnim modAnim">
        <pc:chgData name="jerome cazes" userId="baadb215-62e1-4b0d-9bfb-33d02299acac" providerId="ADAL" clId="{40BF754A-71FD-48EE-B158-5BBF9D3FC53A}" dt="2024-06-25T08:17:24.542" v="32982" actId="47"/>
        <pc:sldMkLst>
          <pc:docMk/>
          <pc:sldMk cId="2975169794" sldId="429"/>
        </pc:sldMkLst>
        <pc:spChg chg="add del mod">
          <ac:chgData name="jerome cazes" userId="baadb215-62e1-4b0d-9bfb-33d02299acac" providerId="ADAL" clId="{40BF754A-71FD-48EE-B158-5BBF9D3FC53A}" dt="2024-06-25T08:06:26.273" v="32577" actId="478"/>
          <ac:spMkLst>
            <pc:docMk/>
            <pc:sldMk cId="2975169794" sldId="429"/>
            <ac:spMk id="2" creationId="{8D0190C2-8255-9382-12F5-EC7DF4CE6E07}"/>
          </ac:spMkLst>
        </pc:spChg>
        <pc:spChg chg="add del mod">
          <ac:chgData name="jerome cazes" userId="baadb215-62e1-4b0d-9bfb-33d02299acac" providerId="ADAL" clId="{40BF754A-71FD-48EE-B158-5BBF9D3FC53A}" dt="2024-06-18T16:56:48.220" v="30491" actId="478"/>
          <ac:spMkLst>
            <pc:docMk/>
            <pc:sldMk cId="2975169794" sldId="429"/>
            <ac:spMk id="5" creationId="{8B2A42A5-034C-57FD-80CE-4E8C13DAD85B}"/>
          </ac:spMkLst>
        </pc:spChg>
        <pc:spChg chg="del mod">
          <ac:chgData name="jerome cazes" userId="baadb215-62e1-4b0d-9bfb-33d02299acac" providerId="ADAL" clId="{40BF754A-71FD-48EE-B158-5BBF9D3FC53A}" dt="2024-06-02T16:23:12.633" v="819" actId="478"/>
          <ac:spMkLst>
            <pc:docMk/>
            <pc:sldMk cId="2975169794" sldId="429"/>
            <ac:spMk id="6" creationId="{418F83C1-A597-F66D-1C64-FE80951C89B1}"/>
          </ac:spMkLst>
        </pc:spChg>
        <pc:spChg chg="del mod">
          <ac:chgData name="jerome cazes" userId="baadb215-62e1-4b0d-9bfb-33d02299acac" providerId="ADAL" clId="{40BF754A-71FD-48EE-B158-5BBF9D3FC53A}" dt="2024-06-18T17:03:46.607" v="30778" actId="478"/>
          <ac:spMkLst>
            <pc:docMk/>
            <pc:sldMk cId="2975169794" sldId="429"/>
            <ac:spMk id="8" creationId="{FF43A3DC-BCB8-5461-C914-E1EBF8C27952}"/>
          </ac:spMkLst>
        </pc:spChg>
        <pc:spChg chg="add del mod">
          <ac:chgData name="jerome cazes" userId="baadb215-62e1-4b0d-9bfb-33d02299acac" providerId="ADAL" clId="{40BF754A-71FD-48EE-B158-5BBF9D3FC53A}" dt="2024-06-04T13:53:16.212" v="11728" actId="478"/>
          <ac:spMkLst>
            <pc:docMk/>
            <pc:sldMk cId="2975169794" sldId="429"/>
            <ac:spMk id="10" creationId="{D01E3810-6663-A850-54A3-55923A9B5140}"/>
          </ac:spMkLst>
        </pc:spChg>
        <pc:spChg chg="del mod">
          <ac:chgData name="jerome cazes" userId="baadb215-62e1-4b0d-9bfb-33d02299acac" providerId="ADAL" clId="{40BF754A-71FD-48EE-B158-5BBF9D3FC53A}" dt="2024-06-18T17:03:46.607" v="30778" actId="478"/>
          <ac:spMkLst>
            <pc:docMk/>
            <pc:sldMk cId="2975169794" sldId="429"/>
            <ac:spMk id="11" creationId="{D6FE4BF4-3F2C-48EE-46D8-F97E2CFFEDBC}"/>
          </ac:spMkLst>
        </pc:spChg>
        <pc:spChg chg="add mod">
          <ac:chgData name="jerome cazes" userId="baadb215-62e1-4b0d-9bfb-33d02299acac" providerId="ADAL" clId="{40BF754A-71FD-48EE-B158-5BBF9D3FC53A}" dt="2024-06-25T08:09:36.280" v="32891" actId="122"/>
          <ac:spMkLst>
            <pc:docMk/>
            <pc:sldMk cId="2975169794" sldId="429"/>
            <ac:spMk id="13" creationId="{7A4F8424-7BAA-4394-D434-B844D522A435}"/>
          </ac:spMkLst>
        </pc:spChg>
      </pc:sldChg>
      <pc:sldChg chg="del">
        <pc:chgData name="jerome cazes" userId="baadb215-62e1-4b0d-9bfb-33d02299acac" providerId="ADAL" clId="{40BF754A-71FD-48EE-B158-5BBF9D3FC53A}" dt="2024-06-02T16:44:58.977" v="1901" actId="47"/>
        <pc:sldMkLst>
          <pc:docMk/>
          <pc:sldMk cId="1830709954" sldId="430"/>
        </pc:sldMkLst>
      </pc:sldChg>
      <pc:sldChg chg="del">
        <pc:chgData name="jerome cazes" userId="baadb215-62e1-4b0d-9bfb-33d02299acac" providerId="ADAL" clId="{40BF754A-71FD-48EE-B158-5BBF9D3FC53A}" dt="2024-06-04T13:00:58.921" v="10900" actId="47"/>
        <pc:sldMkLst>
          <pc:docMk/>
          <pc:sldMk cId="774102520" sldId="431"/>
        </pc:sldMkLst>
      </pc:sldChg>
      <pc:sldChg chg="addSp delSp modSp mod delAnim modAnim">
        <pc:chgData name="jerome cazes" userId="baadb215-62e1-4b0d-9bfb-33d02299acac" providerId="ADAL" clId="{40BF754A-71FD-48EE-B158-5BBF9D3FC53A}" dt="2024-07-17T14:34:02.180" v="52757" actId="20577"/>
        <pc:sldMkLst>
          <pc:docMk/>
          <pc:sldMk cId="3484223174" sldId="432"/>
        </pc:sldMkLst>
        <pc:spChg chg="del mod">
          <ac:chgData name="jerome cazes" userId="baadb215-62e1-4b0d-9bfb-33d02299acac" providerId="ADAL" clId="{40BF754A-71FD-48EE-B158-5BBF9D3FC53A}" dt="2024-06-07T08:07:03.179" v="17765" actId="478"/>
          <ac:spMkLst>
            <pc:docMk/>
            <pc:sldMk cId="3484223174" sldId="432"/>
            <ac:spMk id="2" creationId="{2C4C6B27-5D4F-A4FF-BEC8-C98551C602B0}"/>
          </ac:spMkLst>
        </pc:spChg>
        <pc:spChg chg="add mod">
          <ac:chgData name="jerome cazes" userId="baadb215-62e1-4b0d-9bfb-33d02299acac" providerId="ADAL" clId="{40BF754A-71FD-48EE-B158-5BBF9D3FC53A}" dt="2024-07-03T10:02:20.302" v="42181" actId="1076"/>
          <ac:spMkLst>
            <pc:docMk/>
            <pc:sldMk cId="3484223174" sldId="432"/>
            <ac:spMk id="2" creationId="{FC718102-DF9A-378D-D9ED-5785D77E4A39}"/>
          </ac:spMkLst>
        </pc:spChg>
        <pc:spChg chg="add mod">
          <ac:chgData name="jerome cazes" userId="baadb215-62e1-4b0d-9bfb-33d02299acac" providerId="ADAL" clId="{40BF754A-71FD-48EE-B158-5BBF9D3FC53A}" dt="2024-07-02T15:00:45.129" v="38416" actId="1076"/>
          <ac:spMkLst>
            <pc:docMk/>
            <pc:sldMk cId="3484223174" sldId="432"/>
            <ac:spMk id="3" creationId="{46977504-824F-2B54-70F2-E97551AD5991}"/>
          </ac:spMkLst>
        </pc:spChg>
        <pc:spChg chg="add del mod">
          <ac:chgData name="jerome cazes" userId="baadb215-62e1-4b0d-9bfb-33d02299acac" providerId="ADAL" clId="{40BF754A-71FD-48EE-B158-5BBF9D3FC53A}" dt="2024-07-17T14:34:02.180" v="52757" actId="20577"/>
          <ac:spMkLst>
            <pc:docMk/>
            <pc:sldMk cId="3484223174" sldId="432"/>
            <ac:spMk id="5" creationId="{2F7955B8-B46A-5937-116F-14B2D7DF1906}"/>
          </ac:spMkLst>
        </pc:spChg>
        <pc:spChg chg="mod">
          <ac:chgData name="jerome cazes" userId="baadb215-62e1-4b0d-9bfb-33d02299acac" providerId="ADAL" clId="{40BF754A-71FD-48EE-B158-5BBF9D3FC53A}" dt="2024-07-09T13:52:25.661" v="46693" actId="20577"/>
          <ac:spMkLst>
            <pc:docMk/>
            <pc:sldMk cId="3484223174" sldId="432"/>
            <ac:spMk id="8" creationId="{FF43A3DC-BCB8-5461-C914-E1EBF8C27952}"/>
          </ac:spMkLst>
        </pc:spChg>
        <pc:spChg chg="del mod">
          <ac:chgData name="jerome cazes" userId="baadb215-62e1-4b0d-9bfb-33d02299acac" providerId="ADAL" clId="{40BF754A-71FD-48EE-B158-5BBF9D3FC53A}" dt="2024-07-03T10:00:20.501" v="42076" actId="478"/>
          <ac:spMkLst>
            <pc:docMk/>
            <pc:sldMk cId="3484223174" sldId="432"/>
            <ac:spMk id="11" creationId="{D6FE4BF4-3F2C-48EE-46D8-F97E2CFFEDBC}"/>
          </ac:spMkLst>
        </pc:spChg>
      </pc:sldChg>
      <pc:sldChg chg="addSp delSp modSp add mod setBg delAnim modAnim">
        <pc:chgData name="jerome cazes" userId="baadb215-62e1-4b0d-9bfb-33d02299acac" providerId="ADAL" clId="{40BF754A-71FD-48EE-B158-5BBF9D3FC53A}" dt="2024-07-11T11:10:00.911" v="50774" actId="20577"/>
        <pc:sldMkLst>
          <pc:docMk/>
          <pc:sldMk cId="477390166" sldId="433"/>
        </pc:sldMkLst>
        <pc:spChg chg="add del mod">
          <ac:chgData name="jerome cazes" userId="baadb215-62e1-4b0d-9bfb-33d02299acac" providerId="ADAL" clId="{40BF754A-71FD-48EE-B158-5BBF9D3FC53A}" dt="2024-07-10T09:02:12.494" v="50016" actId="478"/>
          <ac:spMkLst>
            <pc:docMk/>
            <pc:sldMk cId="477390166" sldId="433"/>
            <ac:spMk id="2" creationId="{B733755B-E005-DF97-7854-DF900C823CBF}"/>
          </ac:spMkLst>
        </pc:spChg>
        <pc:spChg chg="add del mod">
          <ac:chgData name="jerome cazes" userId="baadb215-62e1-4b0d-9bfb-33d02299acac" providerId="ADAL" clId="{40BF754A-71FD-48EE-B158-5BBF9D3FC53A}" dt="2024-07-02T14:46:03.231" v="37263" actId="478"/>
          <ac:spMkLst>
            <pc:docMk/>
            <pc:sldMk cId="477390166" sldId="433"/>
            <ac:spMk id="2" creationId="{C2CDB294-5810-421C-9F48-7FAC495FE454}"/>
          </ac:spMkLst>
        </pc:spChg>
        <pc:spChg chg="add del mod">
          <ac:chgData name="jerome cazes" userId="baadb215-62e1-4b0d-9bfb-33d02299acac" providerId="ADAL" clId="{40BF754A-71FD-48EE-B158-5BBF9D3FC53A}" dt="2024-07-02T14:46:03.231" v="37263" actId="478"/>
          <ac:spMkLst>
            <pc:docMk/>
            <pc:sldMk cId="477390166" sldId="433"/>
            <ac:spMk id="3" creationId="{786BC85E-051D-092F-5CC6-B63956CADA3D}"/>
          </ac:spMkLst>
        </pc:spChg>
        <pc:spChg chg="add mod">
          <ac:chgData name="jerome cazes" userId="baadb215-62e1-4b0d-9bfb-33d02299acac" providerId="ADAL" clId="{40BF754A-71FD-48EE-B158-5BBF9D3FC53A}" dt="2024-07-11T11:04:14.327" v="50745" actId="20577"/>
          <ac:spMkLst>
            <pc:docMk/>
            <pc:sldMk cId="477390166" sldId="433"/>
            <ac:spMk id="3" creationId="{80B92F64-228B-3A00-EC08-C9DCD474E740}"/>
          </ac:spMkLst>
        </pc:spChg>
        <pc:spChg chg="mod">
          <ac:chgData name="jerome cazes" userId="baadb215-62e1-4b0d-9bfb-33d02299acac" providerId="ADAL" clId="{40BF754A-71FD-48EE-B158-5BBF9D3FC53A}" dt="2024-07-10T09:07:06.691" v="50608" actId="20577"/>
          <ac:spMkLst>
            <pc:docMk/>
            <pc:sldMk cId="477390166" sldId="433"/>
            <ac:spMk id="5" creationId="{8B2A42A5-034C-57FD-80CE-4E8C13DAD85B}"/>
          </ac:spMkLst>
        </pc:spChg>
        <pc:spChg chg="mod">
          <ac:chgData name="jerome cazes" userId="baadb215-62e1-4b0d-9bfb-33d02299acac" providerId="ADAL" clId="{40BF754A-71FD-48EE-B158-5BBF9D3FC53A}" dt="2024-07-11T11:05:05.463" v="50761" actId="20577"/>
          <ac:spMkLst>
            <pc:docMk/>
            <pc:sldMk cId="477390166" sldId="433"/>
            <ac:spMk id="6" creationId="{418F83C1-A597-F66D-1C64-FE80951C89B1}"/>
          </ac:spMkLst>
        </pc:spChg>
        <pc:spChg chg="mod">
          <ac:chgData name="jerome cazes" userId="baadb215-62e1-4b0d-9bfb-33d02299acac" providerId="ADAL" clId="{40BF754A-71FD-48EE-B158-5BBF9D3FC53A}" dt="2024-07-11T11:10:00.911" v="50774" actId="20577"/>
          <ac:spMkLst>
            <pc:docMk/>
            <pc:sldMk cId="477390166" sldId="433"/>
            <ac:spMk id="8" creationId="{FF43A3DC-BCB8-5461-C914-E1EBF8C27952}"/>
          </ac:spMkLst>
        </pc:spChg>
        <pc:spChg chg="add mod">
          <ac:chgData name="jerome cazes" userId="baadb215-62e1-4b0d-9bfb-33d02299acac" providerId="ADAL" clId="{40BF754A-71FD-48EE-B158-5BBF9D3FC53A}" dt="2024-06-03T12:33:24.452" v="6221"/>
          <ac:spMkLst>
            <pc:docMk/>
            <pc:sldMk cId="477390166" sldId="433"/>
            <ac:spMk id="9" creationId="{7C091B4B-F06E-9CD0-A406-901FB1C8B065}"/>
          </ac:spMkLst>
        </pc:spChg>
        <pc:spChg chg="add mod">
          <ac:chgData name="jerome cazes" userId="baadb215-62e1-4b0d-9bfb-33d02299acac" providerId="ADAL" clId="{40BF754A-71FD-48EE-B158-5BBF9D3FC53A}" dt="2024-06-03T12:33:24.452" v="6221"/>
          <ac:spMkLst>
            <pc:docMk/>
            <pc:sldMk cId="477390166" sldId="433"/>
            <ac:spMk id="10" creationId="{6779D72A-EA0F-B355-2337-E650FD6AD0FC}"/>
          </ac:spMkLst>
        </pc:spChg>
        <pc:spChg chg="del mod">
          <ac:chgData name="jerome cazes" userId="baadb215-62e1-4b0d-9bfb-33d02299acac" providerId="ADAL" clId="{40BF754A-71FD-48EE-B158-5BBF9D3FC53A}" dt="2024-07-03T08:57:46.907" v="39956" actId="478"/>
          <ac:spMkLst>
            <pc:docMk/>
            <pc:sldMk cId="477390166" sldId="433"/>
            <ac:spMk id="11" creationId="{D6FE4BF4-3F2C-48EE-46D8-F97E2CFFEDBC}"/>
          </ac:spMkLst>
        </pc:spChg>
        <pc:spChg chg="add mod">
          <ac:chgData name="jerome cazes" userId="baadb215-62e1-4b0d-9bfb-33d02299acac" providerId="ADAL" clId="{40BF754A-71FD-48EE-B158-5BBF9D3FC53A}" dt="2024-06-03T12:33:24.452" v="6221"/>
          <ac:spMkLst>
            <pc:docMk/>
            <pc:sldMk cId="477390166" sldId="433"/>
            <ac:spMk id="12" creationId="{2C75F02A-A615-9CE5-16C9-35FE07D94E2B}"/>
          </ac:spMkLst>
        </pc:spChg>
        <pc:spChg chg="add mod">
          <ac:chgData name="jerome cazes" userId="baadb215-62e1-4b0d-9bfb-33d02299acac" providerId="ADAL" clId="{40BF754A-71FD-48EE-B158-5BBF9D3FC53A}" dt="2024-06-03T12:33:24.452" v="6221"/>
          <ac:spMkLst>
            <pc:docMk/>
            <pc:sldMk cId="477390166" sldId="433"/>
            <ac:spMk id="13" creationId="{EFE406C6-20C0-296E-6941-33321F7BEBD3}"/>
          </ac:spMkLst>
        </pc:spChg>
        <pc:spChg chg="add mod">
          <ac:chgData name="jerome cazes" userId="baadb215-62e1-4b0d-9bfb-33d02299acac" providerId="ADAL" clId="{40BF754A-71FD-48EE-B158-5BBF9D3FC53A}" dt="2024-07-03T09:44:20.279" v="41549" actId="14100"/>
          <ac:spMkLst>
            <pc:docMk/>
            <pc:sldMk cId="477390166" sldId="433"/>
            <ac:spMk id="14" creationId="{82F68601-0161-B4BA-66E6-1E9C58A4863C}"/>
          </ac:spMkLst>
        </pc:spChg>
      </pc:sldChg>
      <pc:sldChg chg="addSp delSp modSp add mod setBg delAnim modAnim">
        <pc:chgData name="jerome cazes" userId="baadb215-62e1-4b0d-9bfb-33d02299acac" providerId="ADAL" clId="{40BF754A-71FD-48EE-B158-5BBF9D3FC53A}" dt="2024-07-17T14:41:30.205" v="53153" actId="20577"/>
        <pc:sldMkLst>
          <pc:docMk/>
          <pc:sldMk cId="2133540297" sldId="434"/>
        </pc:sldMkLst>
        <pc:spChg chg="del">
          <ac:chgData name="jerome cazes" userId="baadb215-62e1-4b0d-9bfb-33d02299acac" providerId="ADAL" clId="{40BF754A-71FD-48EE-B158-5BBF9D3FC53A}" dt="2024-06-04T13:00:30.188" v="10875" actId="478"/>
          <ac:spMkLst>
            <pc:docMk/>
            <pc:sldMk cId="2133540297" sldId="434"/>
            <ac:spMk id="2" creationId="{21F796BD-0257-12D6-DDF2-1F822D7598CD}"/>
          </ac:spMkLst>
        </pc:spChg>
        <pc:spChg chg="add mod">
          <ac:chgData name="jerome cazes" userId="baadb215-62e1-4b0d-9bfb-33d02299acac" providerId="ADAL" clId="{40BF754A-71FD-48EE-B158-5BBF9D3FC53A}" dt="2024-07-02T15:42:49.142" v="39839" actId="1036"/>
          <ac:spMkLst>
            <pc:docMk/>
            <pc:sldMk cId="2133540297" sldId="434"/>
            <ac:spMk id="2" creationId="{60D338FB-8A6C-C907-B03C-E4E4AC5CBE15}"/>
          </ac:spMkLst>
        </pc:spChg>
        <pc:spChg chg="del">
          <ac:chgData name="jerome cazes" userId="baadb215-62e1-4b0d-9bfb-33d02299acac" providerId="ADAL" clId="{40BF754A-71FD-48EE-B158-5BBF9D3FC53A}" dt="2024-06-04T13:00:30.188" v="10875" actId="478"/>
          <ac:spMkLst>
            <pc:docMk/>
            <pc:sldMk cId="2133540297" sldId="434"/>
            <ac:spMk id="3" creationId="{BD8F6AFC-1BE7-94C9-A086-8C69BB4E3B2F}"/>
          </ac:spMkLst>
        </pc:spChg>
        <pc:spChg chg="add mod">
          <ac:chgData name="jerome cazes" userId="baadb215-62e1-4b0d-9bfb-33d02299acac" providerId="ADAL" clId="{40BF754A-71FD-48EE-B158-5BBF9D3FC53A}" dt="2024-07-09T14:55:35.188" v="49341" actId="20577"/>
          <ac:spMkLst>
            <pc:docMk/>
            <pc:sldMk cId="2133540297" sldId="434"/>
            <ac:spMk id="5" creationId="{B734101C-9977-FC67-9E84-38139C716CBE}"/>
          </ac:spMkLst>
        </pc:spChg>
        <pc:spChg chg="del">
          <ac:chgData name="jerome cazes" userId="baadb215-62e1-4b0d-9bfb-33d02299acac" providerId="ADAL" clId="{40BF754A-71FD-48EE-B158-5BBF9D3FC53A}" dt="2024-06-04T13:00:30.188" v="10875" actId="478"/>
          <ac:spMkLst>
            <pc:docMk/>
            <pc:sldMk cId="2133540297" sldId="434"/>
            <ac:spMk id="6" creationId="{B572977B-67A4-4418-B42B-B276423C30A2}"/>
          </ac:spMkLst>
        </pc:spChg>
        <pc:spChg chg="add mod">
          <ac:chgData name="jerome cazes" userId="baadb215-62e1-4b0d-9bfb-33d02299acac" providerId="ADAL" clId="{40BF754A-71FD-48EE-B158-5BBF9D3FC53A}" dt="2024-07-17T14:41:30.205" v="53153" actId="20577"/>
          <ac:spMkLst>
            <pc:docMk/>
            <pc:sldMk cId="2133540297" sldId="434"/>
            <ac:spMk id="8" creationId="{56FC735F-B7C4-D00F-ACA8-4629C569A7F5}"/>
          </ac:spMkLst>
        </pc:spChg>
        <pc:spChg chg="del mod">
          <ac:chgData name="jerome cazes" userId="baadb215-62e1-4b0d-9bfb-33d02299acac" providerId="ADAL" clId="{40BF754A-71FD-48EE-B158-5BBF9D3FC53A}" dt="2024-06-04T13:00:30.188" v="10875" actId="478"/>
          <ac:spMkLst>
            <pc:docMk/>
            <pc:sldMk cId="2133540297" sldId="434"/>
            <ac:spMk id="9" creationId="{3C05CA50-895F-D9BB-BD3F-88B7AEDEF2A9}"/>
          </ac:spMkLst>
        </pc:spChg>
        <pc:spChg chg="add mod">
          <ac:chgData name="jerome cazes" userId="baadb215-62e1-4b0d-9bfb-33d02299acac" providerId="ADAL" clId="{40BF754A-71FD-48EE-B158-5BBF9D3FC53A}" dt="2024-07-09T14:58:34.440" v="49607" actId="1036"/>
          <ac:spMkLst>
            <pc:docMk/>
            <pc:sldMk cId="2133540297" sldId="434"/>
            <ac:spMk id="10" creationId="{9F6C48D8-F1A7-DF58-F1BA-9F1EDCFE92AA}"/>
          </ac:spMkLst>
        </pc:spChg>
        <pc:spChg chg="del mod">
          <ac:chgData name="jerome cazes" userId="baadb215-62e1-4b0d-9bfb-33d02299acac" providerId="ADAL" clId="{40BF754A-71FD-48EE-B158-5BBF9D3FC53A}" dt="2024-06-10T10:14:31.910" v="26241" actId="478"/>
          <ac:spMkLst>
            <pc:docMk/>
            <pc:sldMk cId="2133540297" sldId="434"/>
            <ac:spMk id="28" creationId="{D53C2234-84FE-2408-C9F1-47EEEA0A1E44}"/>
          </ac:spMkLst>
        </pc:spChg>
        <pc:spChg chg="del mod">
          <ac:chgData name="jerome cazes" userId="baadb215-62e1-4b0d-9bfb-33d02299acac" providerId="ADAL" clId="{40BF754A-71FD-48EE-B158-5BBF9D3FC53A}" dt="2024-06-10T10:14:36.444" v="26242" actId="478"/>
          <ac:spMkLst>
            <pc:docMk/>
            <pc:sldMk cId="2133540297" sldId="434"/>
            <ac:spMk id="29" creationId="{AF68B7AE-74FB-B9EE-29E8-895D343AD8A5}"/>
          </ac:spMkLst>
        </pc:spChg>
        <pc:spChg chg="del">
          <ac:chgData name="jerome cazes" userId="baadb215-62e1-4b0d-9bfb-33d02299acac" providerId="ADAL" clId="{40BF754A-71FD-48EE-B158-5BBF9D3FC53A}" dt="2024-06-04T13:00:30.188" v="10875" actId="478"/>
          <ac:spMkLst>
            <pc:docMk/>
            <pc:sldMk cId="2133540297" sldId="434"/>
            <ac:spMk id="42" creationId="{1EFF84E3-41A0-B19A-C2D7-F41083F6AD1D}"/>
          </ac:spMkLst>
        </pc:spChg>
      </pc:sldChg>
      <pc:sldChg chg="addSp delSp modSp add mod ord setBg delAnim modAnim">
        <pc:chgData name="jerome cazes" userId="baadb215-62e1-4b0d-9bfb-33d02299acac" providerId="ADAL" clId="{40BF754A-71FD-48EE-B158-5BBF9D3FC53A}" dt="2024-07-17T14:36:33.885" v="52869" actId="1038"/>
        <pc:sldMkLst>
          <pc:docMk/>
          <pc:sldMk cId="3803389008" sldId="435"/>
        </pc:sldMkLst>
        <pc:spChg chg="add mod">
          <ac:chgData name="jerome cazes" userId="baadb215-62e1-4b0d-9bfb-33d02299acac" providerId="ADAL" clId="{40BF754A-71FD-48EE-B158-5BBF9D3FC53A}" dt="2024-07-09T14:39:50.352" v="48747" actId="313"/>
          <ac:spMkLst>
            <pc:docMk/>
            <pc:sldMk cId="3803389008" sldId="435"/>
            <ac:spMk id="2" creationId="{5D95D61B-9CB0-4A11-9260-9E3B9716A3E2}"/>
          </ac:spMkLst>
        </pc:spChg>
        <pc:spChg chg="add del mod">
          <ac:chgData name="jerome cazes" userId="baadb215-62e1-4b0d-9bfb-33d02299acac" providerId="ADAL" clId="{40BF754A-71FD-48EE-B158-5BBF9D3FC53A}" dt="2024-06-10T09:01:43.185" v="21840" actId="478"/>
          <ac:spMkLst>
            <pc:docMk/>
            <pc:sldMk cId="3803389008" sldId="435"/>
            <ac:spMk id="3" creationId="{93BD729C-B18B-3394-2222-EB0B6CA88C00}"/>
          </ac:spMkLst>
        </pc:spChg>
        <pc:spChg chg="add mod">
          <ac:chgData name="jerome cazes" userId="baadb215-62e1-4b0d-9bfb-33d02299acac" providerId="ADAL" clId="{40BF754A-71FD-48EE-B158-5BBF9D3FC53A}" dt="2024-07-09T14:50:52.088" v="49201" actId="20577"/>
          <ac:spMkLst>
            <pc:docMk/>
            <pc:sldMk cId="3803389008" sldId="435"/>
            <ac:spMk id="3" creationId="{AF1D9882-FF80-3EF4-AF50-1E41C627629B}"/>
          </ac:spMkLst>
        </pc:spChg>
        <pc:spChg chg="add del mod">
          <ac:chgData name="jerome cazes" userId="baadb215-62e1-4b0d-9bfb-33d02299acac" providerId="ADAL" clId="{40BF754A-71FD-48EE-B158-5BBF9D3FC53A}" dt="2024-07-09T14:48:21.028" v="49134" actId="478"/>
          <ac:spMkLst>
            <pc:docMk/>
            <pc:sldMk cId="3803389008" sldId="435"/>
            <ac:spMk id="5" creationId="{1ACF5BE1-31BF-ADB0-9341-4E9694907015}"/>
          </ac:spMkLst>
        </pc:spChg>
        <pc:spChg chg="add mod">
          <ac:chgData name="jerome cazes" userId="baadb215-62e1-4b0d-9bfb-33d02299acac" providerId="ADAL" clId="{40BF754A-71FD-48EE-B158-5BBF9D3FC53A}" dt="2024-07-17T14:36:33.885" v="52869" actId="1038"/>
          <ac:spMkLst>
            <pc:docMk/>
            <pc:sldMk cId="3803389008" sldId="435"/>
            <ac:spMk id="6" creationId="{B05E967E-0357-9121-79CB-C70C795914F6}"/>
          </ac:spMkLst>
        </pc:spChg>
        <pc:spChg chg="add del mod">
          <ac:chgData name="jerome cazes" userId="baadb215-62e1-4b0d-9bfb-33d02299acac" providerId="ADAL" clId="{40BF754A-71FD-48EE-B158-5BBF9D3FC53A}" dt="2024-06-10T08:48:50.491" v="21282" actId="478"/>
          <ac:spMkLst>
            <pc:docMk/>
            <pc:sldMk cId="3803389008" sldId="435"/>
            <ac:spMk id="8" creationId="{761D1007-4F87-111D-0B70-5634B44EEA5B}"/>
          </ac:spMkLst>
        </pc:spChg>
        <pc:spChg chg="del">
          <ac:chgData name="jerome cazes" userId="baadb215-62e1-4b0d-9bfb-33d02299acac" providerId="ADAL" clId="{40BF754A-71FD-48EE-B158-5BBF9D3FC53A}" dt="2024-06-04T12:28:51.272" v="8991" actId="478"/>
          <ac:spMkLst>
            <pc:docMk/>
            <pc:sldMk cId="3803389008" sldId="435"/>
            <ac:spMk id="8" creationId="{E47CAB76-67A6-7926-CC6F-62AA21B90801}"/>
          </ac:spMkLst>
        </pc:spChg>
        <pc:spChg chg="add mod">
          <ac:chgData name="jerome cazes" userId="baadb215-62e1-4b0d-9bfb-33d02299acac" providerId="ADAL" clId="{40BF754A-71FD-48EE-B158-5BBF9D3FC53A}" dt="2024-07-17T14:36:33.885" v="52869" actId="1038"/>
          <ac:spMkLst>
            <pc:docMk/>
            <pc:sldMk cId="3803389008" sldId="435"/>
            <ac:spMk id="9" creationId="{6F24737D-AA4D-4401-2654-19ACAFCF0F00}"/>
          </ac:spMkLst>
        </pc:spChg>
        <pc:spChg chg="add del mod">
          <ac:chgData name="jerome cazes" userId="baadb215-62e1-4b0d-9bfb-33d02299acac" providerId="ADAL" clId="{40BF754A-71FD-48EE-B158-5BBF9D3FC53A}" dt="2024-06-10T08:48:48.258" v="21281" actId="478"/>
          <ac:spMkLst>
            <pc:docMk/>
            <pc:sldMk cId="3803389008" sldId="435"/>
            <ac:spMk id="10" creationId="{FC0687F0-1F8E-D2EB-CEF7-B38ECC406CCA}"/>
          </ac:spMkLst>
        </pc:spChg>
        <pc:spChg chg="add mod">
          <ac:chgData name="jerome cazes" userId="baadb215-62e1-4b0d-9bfb-33d02299acac" providerId="ADAL" clId="{40BF754A-71FD-48EE-B158-5BBF9D3FC53A}" dt="2024-07-17T14:36:18.449" v="52853" actId="1038"/>
          <ac:spMkLst>
            <pc:docMk/>
            <pc:sldMk cId="3803389008" sldId="435"/>
            <ac:spMk id="11" creationId="{EAF9F8D2-4B1A-E5F6-4E38-C64B8D4500E1}"/>
          </ac:spMkLst>
        </pc:spChg>
        <pc:spChg chg="add del mod">
          <ac:chgData name="jerome cazes" userId="baadb215-62e1-4b0d-9bfb-33d02299acac" providerId="ADAL" clId="{40BF754A-71FD-48EE-B158-5BBF9D3FC53A}" dt="2024-07-09T14:51:58.116" v="49229" actId="478"/>
          <ac:spMkLst>
            <pc:docMk/>
            <pc:sldMk cId="3803389008" sldId="435"/>
            <ac:spMk id="12" creationId="{6C0AA9CB-F711-56F2-975A-5E7D333FF2AB}"/>
          </ac:spMkLst>
        </pc:spChg>
        <pc:spChg chg="add del mod">
          <ac:chgData name="jerome cazes" userId="baadb215-62e1-4b0d-9bfb-33d02299acac" providerId="ADAL" clId="{40BF754A-71FD-48EE-B158-5BBF9D3FC53A}" dt="2024-07-09T14:51:58.116" v="49229" actId="478"/>
          <ac:spMkLst>
            <pc:docMk/>
            <pc:sldMk cId="3803389008" sldId="435"/>
            <ac:spMk id="13" creationId="{A770158B-3246-1B62-7679-F7A2C0755266}"/>
          </ac:spMkLst>
        </pc:spChg>
        <pc:spChg chg="add del mod">
          <ac:chgData name="jerome cazes" userId="baadb215-62e1-4b0d-9bfb-33d02299acac" providerId="ADAL" clId="{40BF754A-71FD-48EE-B158-5BBF9D3FC53A}" dt="2024-06-10T09:01:43.185" v="21840" actId="478"/>
          <ac:spMkLst>
            <pc:docMk/>
            <pc:sldMk cId="3803389008" sldId="435"/>
            <ac:spMk id="14" creationId="{19ED2AC2-9DE2-8AF9-E316-8FCCD92C672B}"/>
          </ac:spMkLst>
        </pc:spChg>
        <pc:spChg chg="add del mod">
          <ac:chgData name="jerome cazes" userId="baadb215-62e1-4b0d-9bfb-33d02299acac" providerId="ADAL" clId="{40BF754A-71FD-48EE-B158-5BBF9D3FC53A}" dt="2024-07-09T14:48:21.044" v="49136"/>
          <ac:spMkLst>
            <pc:docMk/>
            <pc:sldMk cId="3803389008" sldId="435"/>
            <ac:spMk id="15" creationId="{8BE4FB8B-08EE-4FD2-0DAA-FD616ADE420C}"/>
          </ac:spMkLst>
        </pc:spChg>
        <pc:spChg chg="add del mod">
          <ac:chgData name="jerome cazes" userId="baadb215-62e1-4b0d-9bfb-33d02299acac" providerId="ADAL" clId="{40BF754A-71FD-48EE-B158-5BBF9D3FC53A}" dt="2024-06-07T08:30:21.029" v="19257" actId="478"/>
          <ac:spMkLst>
            <pc:docMk/>
            <pc:sldMk cId="3803389008" sldId="435"/>
            <ac:spMk id="16" creationId="{F45A2891-1B6D-43FC-F5CE-346B7EAF0B91}"/>
          </ac:spMkLst>
        </pc:spChg>
        <pc:spChg chg="del">
          <ac:chgData name="jerome cazes" userId="baadb215-62e1-4b0d-9bfb-33d02299acac" providerId="ADAL" clId="{40BF754A-71FD-48EE-B158-5BBF9D3FC53A}" dt="2024-06-04T12:25:35.621" v="8897" actId="478"/>
          <ac:spMkLst>
            <pc:docMk/>
            <pc:sldMk cId="3803389008" sldId="435"/>
            <ac:spMk id="28" creationId="{D53C2234-84FE-2408-C9F1-47EEEA0A1E44}"/>
          </ac:spMkLst>
        </pc:spChg>
        <pc:spChg chg="del mod">
          <ac:chgData name="jerome cazes" userId="baadb215-62e1-4b0d-9bfb-33d02299acac" providerId="ADAL" clId="{40BF754A-71FD-48EE-B158-5BBF9D3FC53A}" dt="2024-06-04T12:41:01.169" v="9545" actId="478"/>
          <ac:spMkLst>
            <pc:docMk/>
            <pc:sldMk cId="3803389008" sldId="435"/>
            <ac:spMk id="29" creationId="{AF68B7AE-74FB-B9EE-29E8-895D343AD8A5}"/>
          </ac:spMkLst>
        </pc:spChg>
        <pc:spChg chg="mod">
          <ac:chgData name="jerome cazes" userId="baadb215-62e1-4b0d-9bfb-33d02299acac" providerId="ADAL" clId="{40BF754A-71FD-48EE-B158-5BBF9D3FC53A}" dt="2024-07-17T14:36:33.885" v="52869" actId="1038"/>
          <ac:spMkLst>
            <pc:docMk/>
            <pc:sldMk cId="3803389008" sldId="435"/>
            <ac:spMk id="42" creationId="{1EFF84E3-41A0-B19A-C2D7-F41083F6AD1D}"/>
          </ac:spMkLst>
        </pc:spChg>
      </pc:sldChg>
      <pc:sldChg chg="addSp delSp modSp add mod ord setBg delAnim modAnim">
        <pc:chgData name="jerome cazes" userId="baadb215-62e1-4b0d-9bfb-33d02299acac" providerId="ADAL" clId="{40BF754A-71FD-48EE-B158-5BBF9D3FC53A}" dt="2024-07-17T14:32:46.988" v="52756" actId="1038"/>
        <pc:sldMkLst>
          <pc:docMk/>
          <pc:sldMk cId="1211391410" sldId="436"/>
        </pc:sldMkLst>
        <pc:spChg chg="mod">
          <ac:chgData name="jerome cazes" userId="baadb215-62e1-4b0d-9bfb-33d02299acac" providerId="ADAL" clId="{40BF754A-71FD-48EE-B158-5BBF9D3FC53A}" dt="2024-07-17T14:29:17.615" v="52648" actId="1036"/>
          <ac:spMkLst>
            <pc:docMk/>
            <pc:sldMk cId="1211391410" sldId="436"/>
            <ac:spMk id="2" creationId="{5D95D61B-9CB0-4A11-9260-9E3B9716A3E2}"/>
          </ac:spMkLst>
        </pc:spChg>
        <pc:spChg chg="add del mod">
          <ac:chgData name="jerome cazes" userId="baadb215-62e1-4b0d-9bfb-33d02299acac" providerId="ADAL" clId="{40BF754A-71FD-48EE-B158-5BBF9D3FC53A}" dt="2024-07-17T14:17:53.640" v="51980" actId="478"/>
          <ac:spMkLst>
            <pc:docMk/>
            <pc:sldMk cId="1211391410" sldId="436"/>
            <ac:spMk id="3" creationId="{83E9D1E0-7802-4968-6E64-7DE012CCDBFA}"/>
          </ac:spMkLst>
        </pc:spChg>
        <pc:spChg chg="del">
          <ac:chgData name="jerome cazes" userId="baadb215-62e1-4b0d-9bfb-33d02299acac" providerId="ADAL" clId="{40BF754A-71FD-48EE-B158-5BBF9D3FC53A}" dt="2024-06-05T09:09:26.999" v="13486" actId="478"/>
          <ac:spMkLst>
            <pc:docMk/>
            <pc:sldMk cId="1211391410" sldId="436"/>
            <ac:spMk id="3" creationId="{93BD729C-B18B-3394-2222-EB0B6CA88C00}"/>
          </ac:spMkLst>
        </pc:spChg>
        <pc:spChg chg="add del mod">
          <ac:chgData name="jerome cazes" userId="baadb215-62e1-4b0d-9bfb-33d02299acac" providerId="ADAL" clId="{40BF754A-71FD-48EE-B158-5BBF9D3FC53A}" dt="2024-07-03T10:32:10.068" v="43665" actId="478"/>
          <ac:spMkLst>
            <pc:docMk/>
            <pc:sldMk cId="1211391410" sldId="436"/>
            <ac:spMk id="3" creationId="{C768D002-E15B-44B0-DF19-641D17F2E5CF}"/>
          </ac:spMkLst>
        </pc:spChg>
        <pc:spChg chg="add del mod">
          <ac:chgData name="jerome cazes" userId="baadb215-62e1-4b0d-9bfb-33d02299acac" providerId="ADAL" clId="{40BF754A-71FD-48EE-B158-5BBF9D3FC53A}" dt="2024-06-07T08:35:58.853" v="19587" actId="478"/>
          <ac:spMkLst>
            <pc:docMk/>
            <pc:sldMk cId="1211391410" sldId="436"/>
            <ac:spMk id="5" creationId="{1A560EEB-B731-9877-E74E-11386F7FF04D}"/>
          </ac:spMkLst>
        </pc:spChg>
        <pc:spChg chg="add mod">
          <ac:chgData name="jerome cazes" userId="baadb215-62e1-4b0d-9bfb-33d02299acac" providerId="ADAL" clId="{40BF754A-71FD-48EE-B158-5BBF9D3FC53A}" dt="2024-07-17T14:27:32.133" v="52623" actId="1036"/>
          <ac:spMkLst>
            <pc:docMk/>
            <pc:sldMk cId="1211391410" sldId="436"/>
            <ac:spMk id="5" creationId="{CF8A616F-684D-10B0-ABD6-5B646A8F1AC6}"/>
          </ac:spMkLst>
        </pc:spChg>
        <pc:spChg chg="del">
          <ac:chgData name="jerome cazes" userId="baadb215-62e1-4b0d-9bfb-33d02299acac" providerId="ADAL" clId="{40BF754A-71FD-48EE-B158-5BBF9D3FC53A}" dt="2024-06-05T09:09:26.999" v="13486" actId="478"/>
          <ac:spMkLst>
            <pc:docMk/>
            <pc:sldMk cId="1211391410" sldId="436"/>
            <ac:spMk id="6" creationId="{B05E967E-0357-9121-79CB-C70C795914F6}"/>
          </ac:spMkLst>
        </pc:spChg>
        <pc:spChg chg="add mod">
          <ac:chgData name="jerome cazes" userId="baadb215-62e1-4b0d-9bfb-33d02299acac" providerId="ADAL" clId="{40BF754A-71FD-48EE-B158-5BBF9D3FC53A}" dt="2024-07-17T14:29:17.615" v="52648" actId="1036"/>
          <ac:spMkLst>
            <pc:docMk/>
            <pc:sldMk cId="1211391410" sldId="436"/>
            <ac:spMk id="6" creationId="{F8951B26-3860-4F9A-0EE6-134E178680B2}"/>
          </ac:spMkLst>
        </pc:spChg>
        <pc:spChg chg="add del mod">
          <ac:chgData name="jerome cazes" userId="baadb215-62e1-4b0d-9bfb-33d02299acac" providerId="ADAL" clId="{40BF754A-71FD-48EE-B158-5BBF9D3FC53A}" dt="2024-07-17T14:16:58.497" v="51938" actId="478"/>
          <ac:spMkLst>
            <pc:docMk/>
            <pc:sldMk cId="1211391410" sldId="436"/>
            <ac:spMk id="8" creationId="{1407ECEC-3DC8-300A-1F34-A025FCB1D9C6}"/>
          </ac:spMkLst>
        </pc:spChg>
        <pc:spChg chg="add del mod">
          <ac:chgData name="jerome cazes" userId="baadb215-62e1-4b0d-9bfb-33d02299acac" providerId="ADAL" clId="{40BF754A-71FD-48EE-B158-5BBF9D3FC53A}" dt="2024-06-07T08:35:11.800" v="19549" actId="478"/>
          <ac:spMkLst>
            <pc:docMk/>
            <pc:sldMk cId="1211391410" sldId="436"/>
            <ac:spMk id="8" creationId="{D030C317-C4F9-3DAC-C350-661447DA8B9C}"/>
          </ac:spMkLst>
        </pc:spChg>
        <pc:spChg chg="add del mod">
          <ac:chgData name="jerome cazes" userId="baadb215-62e1-4b0d-9bfb-33d02299acac" providerId="ADAL" clId="{40BF754A-71FD-48EE-B158-5BBF9D3FC53A}" dt="2024-07-17T14:16:33.292" v="51897" actId="478"/>
          <ac:spMkLst>
            <pc:docMk/>
            <pc:sldMk cId="1211391410" sldId="436"/>
            <ac:spMk id="9" creationId="{33A2ED26-4045-026B-7973-E88EDD09978F}"/>
          </ac:spMkLst>
        </pc:spChg>
        <pc:spChg chg="del mod">
          <ac:chgData name="jerome cazes" userId="baadb215-62e1-4b0d-9bfb-33d02299acac" providerId="ADAL" clId="{40BF754A-71FD-48EE-B158-5BBF9D3FC53A}" dt="2024-06-18T16:34:17.828" v="29193" actId="478"/>
          <ac:spMkLst>
            <pc:docMk/>
            <pc:sldMk cId="1211391410" sldId="436"/>
            <ac:spMk id="9" creationId="{6F24737D-AA4D-4401-2654-19ACAFCF0F00}"/>
          </ac:spMkLst>
        </pc:spChg>
        <pc:spChg chg="add del mod">
          <ac:chgData name="jerome cazes" userId="baadb215-62e1-4b0d-9bfb-33d02299acac" providerId="ADAL" clId="{40BF754A-71FD-48EE-B158-5BBF9D3FC53A}" dt="2024-07-09T14:11:39.995" v="47527" actId="478"/>
          <ac:spMkLst>
            <pc:docMk/>
            <pc:sldMk cId="1211391410" sldId="436"/>
            <ac:spMk id="10" creationId="{12A066A1-81C0-4FBF-C46B-B6F900927E97}"/>
          </ac:spMkLst>
        </pc:spChg>
        <pc:spChg chg="add mod">
          <ac:chgData name="jerome cazes" userId="baadb215-62e1-4b0d-9bfb-33d02299acac" providerId="ADAL" clId="{40BF754A-71FD-48EE-B158-5BBF9D3FC53A}" dt="2024-07-17T14:29:43.642" v="52670" actId="14100"/>
          <ac:spMkLst>
            <pc:docMk/>
            <pc:sldMk cId="1211391410" sldId="436"/>
            <ac:spMk id="10" creationId="{89579045-9459-7C12-B6EC-BF96895383AF}"/>
          </ac:spMkLst>
        </pc:spChg>
        <pc:spChg chg="add mod">
          <ac:chgData name="jerome cazes" userId="baadb215-62e1-4b0d-9bfb-33d02299acac" providerId="ADAL" clId="{40BF754A-71FD-48EE-B158-5BBF9D3FC53A}" dt="2024-07-17T14:29:28.293" v="52666" actId="1035"/>
          <ac:spMkLst>
            <pc:docMk/>
            <pc:sldMk cId="1211391410" sldId="436"/>
            <ac:spMk id="11" creationId="{CBF27091-54D5-3115-8F3C-0C487E577B32}"/>
          </ac:spMkLst>
        </pc:spChg>
        <pc:spChg chg="del">
          <ac:chgData name="jerome cazes" userId="baadb215-62e1-4b0d-9bfb-33d02299acac" providerId="ADAL" clId="{40BF754A-71FD-48EE-B158-5BBF9D3FC53A}" dt="2024-06-05T09:09:17.025" v="13485" actId="478"/>
          <ac:spMkLst>
            <pc:docMk/>
            <pc:sldMk cId="1211391410" sldId="436"/>
            <ac:spMk id="11" creationId="{EAF9F8D2-4B1A-E5F6-4E38-C64B8D4500E1}"/>
          </ac:spMkLst>
        </pc:spChg>
        <pc:spChg chg="add mod">
          <ac:chgData name="jerome cazes" userId="baadb215-62e1-4b0d-9bfb-33d02299acac" providerId="ADAL" clId="{40BF754A-71FD-48EE-B158-5BBF9D3FC53A}" dt="2024-07-17T14:29:28.293" v="52666" actId="1035"/>
          <ac:spMkLst>
            <pc:docMk/>
            <pc:sldMk cId="1211391410" sldId="436"/>
            <ac:spMk id="12" creationId="{3C32636F-0B10-575E-A712-303DA626DA42}"/>
          </ac:spMkLst>
        </pc:spChg>
        <pc:spChg chg="del">
          <ac:chgData name="jerome cazes" userId="baadb215-62e1-4b0d-9bfb-33d02299acac" providerId="ADAL" clId="{40BF754A-71FD-48EE-B158-5BBF9D3FC53A}" dt="2024-06-05T09:09:17.025" v="13485" actId="478"/>
          <ac:spMkLst>
            <pc:docMk/>
            <pc:sldMk cId="1211391410" sldId="436"/>
            <ac:spMk id="12" creationId="{6C0AA9CB-F711-56F2-975A-5E7D333FF2AB}"/>
          </ac:spMkLst>
        </pc:spChg>
        <pc:spChg chg="add mod">
          <ac:chgData name="jerome cazes" userId="baadb215-62e1-4b0d-9bfb-33d02299acac" providerId="ADAL" clId="{40BF754A-71FD-48EE-B158-5BBF9D3FC53A}" dt="2024-07-17T14:29:28.293" v="52666" actId="1035"/>
          <ac:spMkLst>
            <pc:docMk/>
            <pc:sldMk cId="1211391410" sldId="436"/>
            <ac:spMk id="13" creationId="{80CEAC31-3400-9526-1C81-D21D20607C91}"/>
          </ac:spMkLst>
        </pc:spChg>
        <pc:spChg chg="del">
          <ac:chgData name="jerome cazes" userId="baadb215-62e1-4b0d-9bfb-33d02299acac" providerId="ADAL" clId="{40BF754A-71FD-48EE-B158-5BBF9D3FC53A}" dt="2024-06-05T09:09:17.025" v="13485" actId="478"/>
          <ac:spMkLst>
            <pc:docMk/>
            <pc:sldMk cId="1211391410" sldId="436"/>
            <ac:spMk id="13" creationId="{A770158B-3246-1B62-7679-F7A2C0755266}"/>
          </ac:spMkLst>
        </pc:spChg>
        <pc:spChg chg="del">
          <ac:chgData name="jerome cazes" userId="baadb215-62e1-4b0d-9bfb-33d02299acac" providerId="ADAL" clId="{40BF754A-71FD-48EE-B158-5BBF9D3FC53A}" dt="2024-06-05T09:09:17.025" v="13485" actId="478"/>
          <ac:spMkLst>
            <pc:docMk/>
            <pc:sldMk cId="1211391410" sldId="436"/>
            <ac:spMk id="14" creationId="{19ED2AC2-9DE2-8AF9-E316-8FCCD92C672B}"/>
          </ac:spMkLst>
        </pc:spChg>
        <pc:spChg chg="add mod">
          <ac:chgData name="jerome cazes" userId="baadb215-62e1-4b0d-9bfb-33d02299acac" providerId="ADAL" clId="{40BF754A-71FD-48EE-B158-5BBF9D3FC53A}" dt="2024-07-17T14:29:28.293" v="52666" actId="1035"/>
          <ac:spMkLst>
            <pc:docMk/>
            <pc:sldMk cId="1211391410" sldId="436"/>
            <ac:spMk id="14" creationId="{22990743-AC03-40BB-4B80-E036FA69F2B6}"/>
          </ac:spMkLst>
        </pc:spChg>
        <pc:spChg chg="add mod">
          <ac:chgData name="jerome cazes" userId="baadb215-62e1-4b0d-9bfb-33d02299acac" providerId="ADAL" clId="{40BF754A-71FD-48EE-B158-5BBF9D3FC53A}" dt="2024-07-17T14:29:28.293" v="52666" actId="1035"/>
          <ac:spMkLst>
            <pc:docMk/>
            <pc:sldMk cId="1211391410" sldId="436"/>
            <ac:spMk id="15" creationId="{2DC676E9-4C8E-598E-91DD-DC9B147DF1E4}"/>
          </ac:spMkLst>
        </pc:spChg>
        <pc:spChg chg="add del mod">
          <ac:chgData name="jerome cazes" userId="baadb215-62e1-4b0d-9bfb-33d02299acac" providerId="ADAL" clId="{40BF754A-71FD-48EE-B158-5BBF9D3FC53A}" dt="2024-06-18T16:45:12.013" v="29992" actId="478"/>
          <ac:spMkLst>
            <pc:docMk/>
            <pc:sldMk cId="1211391410" sldId="436"/>
            <ac:spMk id="15" creationId="{D4AE1475-05D4-5703-66D1-5126D9AB6849}"/>
          </ac:spMkLst>
        </pc:spChg>
        <pc:spChg chg="add mod">
          <ac:chgData name="jerome cazes" userId="baadb215-62e1-4b0d-9bfb-33d02299acac" providerId="ADAL" clId="{40BF754A-71FD-48EE-B158-5BBF9D3FC53A}" dt="2024-07-17T14:32:46.988" v="52756" actId="1038"/>
          <ac:spMkLst>
            <pc:docMk/>
            <pc:sldMk cId="1211391410" sldId="436"/>
            <ac:spMk id="16" creationId="{D877635B-3F05-F95D-B61F-A6D6EB68563A}"/>
          </ac:spMkLst>
        </pc:spChg>
        <pc:spChg chg="del">
          <ac:chgData name="jerome cazes" userId="baadb215-62e1-4b0d-9bfb-33d02299acac" providerId="ADAL" clId="{40BF754A-71FD-48EE-B158-5BBF9D3FC53A}" dt="2024-06-05T09:09:26.999" v="13486" actId="478"/>
          <ac:spMkLst>
            <pc:docMk/>
            <pc:sldMk cId="1211391410" sldId="436"/>
            <ac:spMk id="16" creationId="{F45A2891-1B6D-43FC-F5CE-346B7EAF0B91}"/>
          </ac:spMkLst>
        </pc:spChg>
        <pc:spChg chg="add del mod">
          <ac:chgData name="jerome cazes" userId="baadb215-62e1-4b0d-9bfb-33d02299acac" providerId="ADAL" clId="{40BF754A-71FD-48EE-B158-5BBF9D3FC53A}" dt="2024-07-09T14:11:36.847" v="47526" actId="478"/>
          <ac:spMkLst>
            <pc:docMk/>
            <pc:sldMk cId="1211391410" sldId="436"/>
            <ac:spMk id="17" creationId="{A351C14D-BB62-84D6-60D3-A33BCE8F12C3}"/>
          </ac:spMkLst>
        </pc:spChg>
        <pc:spChg chg="add mod">
          <ac:chgData name="jerome cazes" userId="baadb215-62e1-4b0d-9bfb-33d02299acac" providerId="ADAL" clId="{40BF754A-71FD-48EE-B158-5BBF9D3FC53A}" dt="2024-07-17T14:31:35.452" v="52737" actId="20577"/>
          <ac:spMkLst>
            <pc:docMk/>
            <pc:sldMk cId="1211391410" sldId="436"/>
            <ac:spMk id="17" creationId="{EDB0F1FB-9242-E200-EFF0-6C09F74D5DAB}"/>
          </ac:spMkLst>
        </pc:spChg>
        <pc:spChg chg="add mod">
          <ac:chgData name="jerome cazes" userId="baadb215-62e1-4b0d-9bfb-33d02299acac" providerId="ADAL" clId="{40BF754A-71FD-48EE-B158-5BBF9D3FC53A}" dt="2024-07-17T14:31:32.843" v="52736" actId="20577"/>
          <ac:spMkLst>
            <pc:docMk/>
            <pc:sldMk cId="1211391410" sldId="436"/>
            <ac:spMk id="18" creationId="{34D7B5EF-7974-486C-39FE-09290428E677}"/>
          </ac:spMkLst>
        </pc:spChg>
        <pc:spChg chg="add del mod">
          <ac:chgData name="jerome cazes" userId="baadb215-62e1-4b0d-9bfb-33d02299acac" providerId="ADAL" clId="{40BF754A-71FD-48EE-B158-5BBF9D3FC53A}" dt="2024-07-11T11:16:03.292" v="50932"/>
          <ac:spMkLst>
            <pc:docMk/>
            <pc:sldMk cId="1211391410" sldId="436"/>
            <ac:spMk id="19" creationId="{C8743EE4-4711-88DF-931B-CCC08505EC52}"/>
          </ac:spMkLst>
        </pc:spChg>
        <pc:spChg chg="add del mod">
          <ac:chgData name="jerome cazes" userId="baadb215-62e1-4b0d-9bfb-33d02299acac" providerId="ADAL" clId="{40BF754A-71FD-48EE-B158-5BBF9D3FC53A}" dt="2024-06-18T16:45:48.655" v="30082" actId="478"/>
          <ac:spMkLst>
            <pc:docMk/>
            <pc:sldMk cId="1211391410" sldId="436"/>
            <ac:spMk id="21" creationId="{FFC02A77-C390-56BC-0F84-7C3E197A1558}"/>
          </ac:spMkLst>
        </pc:spChg>
        <pc:spChg chg="add del mod">
          <ac:chgData name="jerome cazes" userId="baadb215-62e1-4b0d-9bfb-33d02299acac" providerId="ADAL" clId="{40BF754A-71FD-48EE-B158-5BBF9D3FC53A}" dt="2024-07-09T14:11:54.252" v="47529" actId="478"/>
          <ac:spMkLst>
            <pc:docMk/>
            <pc:sldMk cId="1211391410" sldId="436"/>
            <ac:spMk id="23" creationId="{CBAF0861-DC7D-64B0-9EEF-14270C9D2464}"/>
          </ac:spMkLst>
        </pc:spChg>
        <pc:spChg chg="del mod">
          <ac:chgData name="jerome cazes" userId="baadb215-62e1-4b0d-9bfb-33d02299acac" providerId="ADAL" clId="{40BF754A-71FD-48EE-B158-5BBF9D3FC53A}" dt="2024-06-18T16:34:21.530" v="29194" actId="478"/>
          <ac:spMkLst>
            <pc:docMk/>
            <pc:sldMk cId="1211391410" sldId="436"/>
            <ac:spMk id="42" creationId="{1EFF84E3-41A0-B19A-C2D7-F41083F6AD1D}"/>
          </ac:spMkLst>
        </pc:spChg>
      </pc:sldChg>
      <pc:sldChg chg="new del">
        <pc:chgData name="jerome cazes" userId="baadb215-62e1-4b0d-9bfb-33d02299acac" providerId="ADAL" clId="{40BF754A-71FD-48EE-B158-5BBF9D3FC53A}" dt="2024-06-04T12:40:45.781" v="9544" actId="47"/>
        <pc:sldMkLst>
          <pc:docMk/>
          <pc:sldMk cId="4059437429" sldId="436"/>
        </pc:sldMkLst>
      </pc:sldChg>
      <pc:sldChg chg="addSp delSp modSp add mod ord setBg delAnim modAnim">
        <pc:chgData name="jerome cazes" userId="baadb215-62e1-4b0d-9bfb-33d02299acac" providerId="ADAL" clId="{40BF754A-71FD-48EE-B158-5BBF9D3FC53A}" dt="2024-07-17T14:04:09.183" v="51519" actId="20577"/>
        <pc:sldMkLst>
          <pc:docMk/>
          <pc:sldMk cId="1805013579" sldId="437"/>
        </pc:sldMkLst>
        <pc:spChg chg="del mod">
          <ac:chgData name="jerome cazes" userId="baadb215-62e1-4b0d-9bfb-33d02299acac" providerId="ADAL" clId="{40BF754A-71FD-48EE-B158-5BBF9D3FC53A}" dt="2024-07-17T12:42:47.031" v="50933" actId="478"/>
          <ac:spMkLst>
            <pc:docMk/>
            <pc:sldMk cId="1805013579" sldId="437"/>
            <ac:spMk id="2" creationId="{91BD8497-4465-CAC0-31EA-9AFABBF2CBBE}"/>
          </ac:spMkLst>
        </pc:spChg>
        <pc:spChg chg="del">
          <ac:chgData name="jerome cazes" userId="baadb215-62e1-4b0d-9bfb-33d02299acac" providerId="ADAL" clId="{40BF754A-71FD-48EE-B158-5BBF9D3FC53A}" dt="2024-07-02T14:14:22.600" v="36051" actId="478"/>
          <ac:spMkLst>
            <pc:docMk/>
            <pc:sldMk cId="1805013579" sldId="437"/>
            <ac:spMk id="3" creationId="{3EC442BE-3606-8B30-EA47-105E7DB5C7AC}"/>
          </ac:spMkLst>
        </pc:spChg>
        <pc:spChg chg="add mod">
          <ac:chgData name="jerome cazes" userId="baadb215-62e1-4b0d-9bfb-33d02299acac" providerId="ADAL" clId="{40BF754A-71FD-48EE-B158-5BBF9D3FC53A}" dt="2024-07-17T12:47:08.975" v="51281" actId="113"/>
          <ac:spMkLst>
            <pc:docMk/>
            <pc:sldMk cId="1805013579" sldId="437"/>
            <ac:spMk id="5" creationId="{A3E0902E-62F3-7C92-1C19-0B2DC36E74AB}"/>
          </ac:spMkLst>
        </pc:spChg>
        <pc:spChg chg="del mod">
          <ac:chgData name="jerome cazes" userId="baadb215-62e1-4b0d-9bfb-33d02299acac" providerId="ADAL" clId="{40BF754A-71FD-48EE-B158-5BBF9D3FC53A}" dt="2024-07-02T14:13:15.574" v="36013"/>
          <ac:spMkLst>
            <pc:docMk/>
            <pc:sldMk cId="1805013579" sldId="437"/>
            <ac:spMk id="5" creationId="{AE682142-11F5-B9AE-6E2D-073B6F0CA623}"/>
          </ac:spMkLst>
        </pc:spChg>
        <pc:spChg chg="del">
          <ac:chgData name="jerome cazes" userId="baadb215-62e1-4b0d-9bfb-33d02299acac" providerId="ADAL" clId="{40BF754A-71FD-48EE-B158-5BBF9D3FC53A}" dt="2024-07-02T14:14:22.600" v="36051" actId="478"/>
          <ac:spMkLst>
            <pc:docMk/>
            <pc:sldMk cId="1805013579" sldId="437"/>
            <ac:spMk id="6" creationId="{A5656397-565D-BD3A-B3E3-AECC02490853}"/>
          </ac:spMkLst>
        </pc:spChg>
        <pc:spChg chg="add mod">
          <ac:chgData name="jerome cazes" userId="baadb215-62e1-4b0d-9bfb-33d02299acac" providerId="ADAL" clId="{40BF754A-71FD-48EE-B158-5BBF9D3FC53A}" dt="2024-07-17T12:56:17.921" v="51487" actId="1076"/>
          <ac:spMkLst>
            <pc:docMk/>
            <pc:sldMk cId="1805013579" sldId="437"/>
            <ac:spMk id="8" creationId="{5EBE0A04-BBA2-A601-A1C2-6C20499D4240}"/>
          </ac:spMkLst>
        </pc:spChg>
        <pc:spChg chg="mod">
          <ac:chgData name="jerome cazes" userId="baadb215-62e1-4b0d-9bfb-33d02299acac" providerId="ADAL" clId="{40BF754A-71FD-48EE-B158-5BBF9D3FC53A}" dt="2024-07-17T14:04:09.183" v="51519" actId="20577"/>
          <ac:spMkLst>
            <pc:docMk/>
            <pc:sldMk cId="1805013579" sldId="437"/>
            <ac:spMk id="9" creationId="{E85AFA34-B700-986E-EDDF-45E71E219905}"/>
          </ac:spMkLst>
        </pc:spChg>
        <pc:spChg chg="del">
          <ac:chgData name="jerome cazes" userId="baadb215-62e1-4b0d-9bfb-33d02299acac" providerId="ADAL" clId="{40BF754A-71FD-48EE-B158-5BBF9D3FC53A}" dt="2024-07-02T14:14:22.600" v="36051" actId="478"/>
          <ac:spMkLst>
            <pc:docMk/>
            <pc:sldMk cId="1805013579" sldId="437"/>
            <ac:spMk id="10" creationId="{399CDD32-67E5-9CDC-F95E-C9CEF3D377E5}"/>
          </ac:spMkLst>
        </pc:spChg>
        <pc:spChg chg="mod">
          <ac:chgData name="jerome cazes" userId="baadb215-62e1-4b0d-9bfb-33d02299acac" providerId="ADAL" clId="{40BF754A-71FD-48EE-B158-5BBF9D3FC53A}" dt="2024-07-17T12:54:29.169" v="51450" actId="1076"/>
          <ac:spMkLst>
            <pc:docMk/>
            <pc:sldMk cId="1805013579" sldId="437"/>
            <ac:spMk id="11" creationId="{ECA906FB-2227-BDD1-A3A2-6924E029869B}"/>
          </ac:spMkLst>
        </pc:spChg>
        <pc:spChg chg="add mod">
          <ac:chgData name="jerome cazes" userId="baadb215-62e1-4b0d-9bfb-33d02299acac" providerId="ADAL" clId="{40BF754A-71FD-48EE-B158-5BBF9D3FC53A}" dt="2024-07-17T12:56:28.834" v="51499" actId="1035"/>
          <ac:spMkLst>
            <pc:docMk/>
            <pc:sldMk cId="1805013579" sldId="437"/>
            <ac:spMk id="12" creationId="{8E79B479-2BD8-2C0E-9FDD-A75576A95C63}"/>
          </ac:spMkLst>
        </pc:spChg>
        <pc:spChg chg="add del mod">
          <ac:chgData name="jerome cazes" userId="baadb215-62e1-4b0d-9bfb-33d02299acac" providerId="ADAL" clId="{40BF754A-71FD-48EE-B158-5BBF9D3FC53A}" dt="2024-07-17T12:48:31.065" v="51303" actId="478"/>
          <ac:spMkLst>
            <pc:docMk/>
            <pc:sldMk cId="1805013579" sldId="437"/>
            <ac:spMk id="13" creationId="{6F6000B0-6210-016B-8471-606E7EB7FACC}"/>
          </ac:spMkLst>
        </pc:spChg>
        <pc:spChg chg="mod">
          <ac:chgData name="jerome cazes" userId="baadb215-62e1-4b0d-9bfb-33d02299acac" providerId="ADAL" clId="{40BF754A-71FD-48EE-B158-5BBF9D3FC53A}" dt="2024-07-17T12:53:43.614" v="51433" actId="14100"/>
          <ac:spMkLst>
            <pc:docMk/>
            <pc:sldMk cId="1805013579" sldId="437"/>
            <ac:spMk id="35" creationId="{0B55B0FC-A0F9-3CAE-37B1-EF2768D20C82}"/>
          </ac:spMkLst>
        </pc:spChg>
      </pc:sldChg>
      <pc:sldChg chg="delSp modSp add del mod setBg delAnim">
        <pc:chgData name="jerome cazes" userId="baadb215-62e1-4b0d-9bfb-33d02299acac" providerId="ADAL" clId="{40BF754A-71FD-48EE-B158-5BBF9D3FC53A}" dt="2024-07-17T14:34:17.139" v="52758" actId="47"/>
        <pc:sldMkLst>
          <pc:docMk/>
          <pc:sldMk cId="4012089736" sldId="438"/>
        </pc:sldMkLst>
        <pc:spChg chg="mod">
          <ac:chgData name="jerome cazes" userId="baadb215-62e1-4b0d-9bfb-33d02299acac" providerId="ADAL" clId="{40BF754A-71FD-48EE-B158-5BBF9D3FC53A}" dt="2024-07-17T14:25:07.788" v="52447" actId="20577"/>
          <ac:spMkLst>
            <pc:docMk/>
            <pc:sldMk cId="4012089736" sldId="438"/>
            <ac:spMk id="2" creationId="{DCC46961-4985-026F-AA2A-925F81028FBB}"/>
          </ac:spMkLst>
        </pc:spChg>
        <pc:spChg chg="mod">
          <ac:chgData name="jerome cazes" userId="baadb215-62e1-4b0d-9bfb-33d02299acac" providerId="ADAL" clId="{40BF754A-71FD-48EE-B158-5BBF9D3FC53A}" dt="2024-07-17T14:23:32.831" v="52342" actId="1035"/>
          <ac:spMkLst>
            <pc:docMk/>
            <pc:sldMk cId="4012089736" sldId="438"/>
            <ac:spMk id="6" creationId="{74BE134A-B2A1-4FE4-6C24-3C455897900A}"/>
          </ac:spMkLst>
        </pc:spChg>
        <pc:spChg chg="mod">
          <ac:chgData name="jerome cazes" userId="baadb215-62e1-4b0d-9bfb-33d02299acac" providerId="ADAL" clId="{40BF754A-71FD-48EE-B158-5BBF9D3FC53A}" dt="2024-07-17T14:24:26.153" v="52390" actId="1035"/>
          <ac:spMkLst>
            <pc:docMk/>
            <pc:sldMk cId="4012089736" sldId="438"/>
            <ac:spMk id="8" creationId="{E47CAB76-67A6-7926-CC6F-62AA21B90801}"/>
          </ac:spMkLst>
        </pc:spChg>
        <pc:spChg chg="mod">
          <ac:chgData name="jerome cazes" userId="baadb215-62e1-4b0d-9bfb-33d02299acac" providerId="ADAL" clId="{40BF754A-71FD-48EE-B158-5BBF9D3FC53A}" dt="2024-07-17T14:24:15.633" v="52373" actId="1076"/>
          <ac:spMkLst>
            <pc:docMk/>
            <pc:sldMk cId="4012089736" sldId="438"/>
            <ac:spMk id="9" creationId="{358E3F98-920B-AA4D-5E96-3C187BF045CC}"/>
          </ac:spMkLst>
        </pc:spChg>
        <pc:spChg chg="mod">
          <ac:chgData name="jerome cazes" userId="baadb215-62e1-4b0d-9bfb-33d02299acac" providerId="ADAL" clId="{40BF754A-71FD-48EE-B158-5BBF9D3FC53A}" dt="2024-07-17T14:24:05.136" v="52372" actId="1035"/>
          <ac:spMkLst>
            <pc:docMk/>
            <pc:sldMk cId="4012089736" sldId="438"/>
            <ac:spMk id="15" creationId="{7229C620-DC0B-E015-3523-ED75EFC2DDA2}"/>
          </ac:spMkLst>
        </pc:spChg>
        <pc:spChg chg="del mod">
          <ac:chgData name="jerome cazes" userId="baadb215-62e1-4b0d-9bfb-33d02299acac" providerId="ADAL" clId="{40BF754A-71FD-48EE-B158-5BBF9D3FC53A}" dt="2024-07-17T14:25:11.020" v="52448" actId="478"/>
          <ac:spMkLst>
            <pc:docMk/>
            <pc:sldMk cId="4012089736" sldId="438"/>
            <ac:spMk id="16" creationId="{3C9FB719-AAFA-9D25-4C12-C0EE9DF9B00F}"/>
          </ac:spMkLst>
        </pc:spChg>
        <pc:spChg chg="mod">
          <ac:chgData name="jerome cazes" userId="baadb215-62e1-4b0d-9bfb-33d02299acac" providerId="ADAL" clId="{40BF754A-71FD-48EE-B158-5BBF9D3FC53A}" dt="2024-07-17T14:25:54.647" v="52462" actId="20577"/>
          <ac:spMkLst>
            <pc:docMk/>
            <pc:sldMk cId="4012089736" sldId="438"/>
            <ac:spMk id="17" creationId="{D9240118-DC24-8952-D2F6-08820C2F5F0C}"/>
          </ac:spMkLst>
        </pc:spChg>
        <pc:spChg chg="mod">
          <ac:chgData name="jerome cazes" userId="baadb215-62e1-4b0d-9bfb-33d02299acac" providerId="ADAL" clId="{40BF754A-71FD-48EE-B158-5BBF9D3FC53A}" dt="2024-07-17T14:24:35.271" v="52402" actId="1076"/>
          <ac:spMkLst>
            <pc:docMk/>
            <pc:sldMk cId="4012089736" sldId="438"/>
            <ac:spMk id="18" creationId="{914185E8-1FBF-F37D-6B1E-26144DA22542}"/>
          </ac:spMkLst>
        </pc:spChg>
        <pc:spChg chg="mod">
          <ac:chgData name="jerome cazes" userId="baadb215-62e1-4b0d-9bfb-33d02299acac" providerId="ADAL" clId="{40BF754A-71FD-48EE-B158-5BBF9D3FC53A}" dt="2024-07-17T14:24:20.100" v="52374" actId="1076"/>
          <ac:spMkLst>
            <pc:docMk/>
            <pc:sldMk cId="4012089736" sldId="438"/>
            <ac:spMk id="19" creationId="{4B14165F-97EA-46B3-1577-A8526D345EA2}"/>
          </ac:spMkLst>
        </pc:spChg>
        <pc:spChg chg="mod">
          <ac:chgData name="jerome cazes" userId="baadb215-62e1-4b0d-9bfb-33d02299acac" providerId="ADAL" clId="{40BF754A-71FD-48EE-B158-5BBF9D3FC53A}" dt="2024-07-17T14:23:54.011" v="52345" actId="20577"/>
          <ac:spMkLst>
            <pc:docMk/>
            <pc:sldMk cId="4012089736" sldId="438"/>
            <ac:spMk id="29" creationId="{AF68B7AE-74FB-B9EE-29E8-895D343AD8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0C8A2-606E-4D0F-91FA-AD097BAFC76D}" type="datetimeFigureOut">
              <a:rPr lang="fr-FR" smtClean="0"/>
              <a:t>14/07/2024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4FA2-2A4B-4FC2-8859-7A03DDA177E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838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723C32-9411-4D89-B479-1422F396A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A85DF5-FC0B-4AB9-A8EE-CA17A04A8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019AC0-34A7-4929-B1E8-F155595CD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DE1C-52F2-40DD-9448-DF7D6B392807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902486-63B5-44C3-BAE8-28FC3CCF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3E115F-E443-4937-AE2E-B6F0FF0A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79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83AB01-2DE8-4E6A-B27C-B1AE5ACC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72AF9D-6885-4D22-8782-8A0D02FE6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994B64-EF13-49EA-A09D-6CA623CD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B506-DC14-4021-9044-340B97488E29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A0DDA1-4934-4CDC-A8A9-0B851268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EF93B7-444A-433B-AA85-C5869607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62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83C7AF-2B80-4DA7-B2D9-4D96A293F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1B7944-38CC-43B9-A9F6-063137C00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237942-1A0F-4AF7-A7D9-04101547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E139-7F08-4FBD-B3EA-8BA434EB2F22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212996-26E3-4989-B209-D4F36113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56E13B-9C1F-4B9C-AEEF-1CA777C1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113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A2911-01F7-43AC-BD9B-F854BE2B6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8AD944-0B0E-4E74-80C0-3409E7112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8F63BE-2762-4062-AAFC-3F9F06C6F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6844-A2FD-4037-BC54-BC3BEA0E0ADE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E68A13-0CCD-4A44-AAEF-A78A700E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3B70B5-A0A9-4E5D-B1E5-387854E2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993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EE2D1-4A34-426B-A217-25B18F960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D5F6AF-56DB-4674-B175-66287F171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AD4865-0B2B-4046-8253-2F42A223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2CC7-43C4-488C-9FD0-07302704C5A2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D8A742-00E8-45AC-844D-5B55AC20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59E82D-64C5-4AB9-92B7-A12EB5C6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454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CF4668-67E2-4836-A33A-C7865812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3D29DB-3B88-4A5D-BF9A-0214508D0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2FC6A8-36AF-4745-9E4F-A00AE322A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83D983-5293-4F8B-B346-597C5A58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696B-6E9B-40CA-B96F-C4B1D16628BB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C5E59B-69E9-4F86-B7F0-9C597011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EC24C8-9AC6-4247-A51F-D3DABDE0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12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3079B-88B6-4BE4-BBE9-97C42C88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9042C0-572E-4DA2-B1DB-5C023B967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436812-8300-44FC-84E1-082BE7884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1EDF78-AAE4-4DE9-9608-89BD528D0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5F8C1F-6DA0-4432-8E10-47B4638AF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85524C6-83CD-431D-A107-68D00AF7A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41974-D0CE-4C01-A82E-AB60533AB66A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84FC64-464A-40DF-A18E-06C10074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3B1D5C-17C0-452C-BD3B-5FAA560A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940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4F26-B5D4-4CE7-8A85-CD57723A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17748B-F52F-496C-BD11-3394822C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1D21-A788-4B8D-9CD0-78CC583B12AB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CD1313-09E9-41BE-AB16-5FA664C6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5B3157-8A44-4564-B5B7-6F254C21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693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087DE60-70B3-4D6B-838F-389F16A73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E9BD-24E9-4538-BFB7-8BC796593A73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55B05E-1377-4789-82D3-1F35AA2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F7FB97-6BB1-4E0B-831F-B9E43CF49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51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B6F2BD-0C0A-4755-B732-D4C33993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0899A8-A6B9-46F4-9F49-D4982001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2DE54C-C417-4070-A6D3-BB8628DFE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97D756-88E0-42E5-AD04-F789A81A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B423-8784-4560-97EE-08FEB3D3E942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0BA53A-0D1C-4EE6-9023-242A327F7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35C913-FE73-4E86-AF2D-CDE888B3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12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CC728-A279-4DC6-A17F-BE5F10FB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DB10B1B-AB65-4966-A5C1-95F840C46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709AAA-9148-41EF-AAF7-A2E8843D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7EB65B-1C39-4556-B65B-A6D03ECD5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38E3-8490-4770-B78D-9CE670B3D41C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CBA73A-3D9D-4794-A010-EDE1775A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Libre de droits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FE2F6C-0FDD-4C4E-858A-2D3B6699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73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F6D55FD-B2F2-4282-AAA4-0B332DFD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365259-A640-4386-84BD-CC315A07E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41C576-B502-4B5C-AA06-3921A26DC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D84C1-EF59-46EC-99FF-24FFDE65E955}" type="datetime1">
              <a:rPr lang="fr-FR" smtClean="0"/>
              <a:t>14/07/2024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1CE043-A41B-4BEB-862E-885E88DDA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Libre de droits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33CA2C-F87F-4E1C-A50D-C9430FD42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7D97E-71B9-4DB7-9BC9-BF255CF45B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08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8EEAE043-880F-7C25-01CA-3A83558E7096}"/>
              </a:ext>
            </a:extLst>
          </p:cNvPr>
          <p:cNvSpPr txBox="1"/>
          <p:nvPr/>
        </p:nvSpPr>
        <p:spPr>
          <a:xfrm>
            <a:off x="1615602" y="1405353"/>
            <a:ext cx="8960795" cy="1466555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fr-FR" sz="40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Les mesures comptables environnementales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B64402F-CC38-8ED3-C19A-1DE354EEF445}"/>
              </a:ext>
            </a:extLst>
          </p:cNvPr>
          <p:cNvSpPr txBox="1"/>
          <p:nvPr/>
        </p:nvSpPr>
        <p:spPr>
          <a:xfrm>
            <a:off x="2317256" y="4568777"/>
            <a:ext cx="7852903" cy="147732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Carbones* sur factures </a:t>
            </a:r>
            <a:r>
              <a:rPr lang="fr-FR" dirty="0"/>
              <a:t>est un collectif de bénévoles créé par </a:t>
            </a:r>
            <a:r>
              <a:rPr lang="fr-FR" i="1" dirty="0"/>
              <a:t>Réconcilions-nous ! </a:t>
            </a:r>
            <a:r>
              <a:rPr lang="fr-FR" dirty="0"/>
              <a:t>un lobby de l’intérêt collectif. Nous sommes indépendants de tout parti. </a:t>
            </a:r>
          </a:p>
          <a:p>
            <a:r>
              <a:rPr lang="fr-FR" dirty="0"/>
              <a:t>Co-inventeurs des mesures comptables environnementales, ce que nous produisons est gratuit et libre, disponible sur </a:t>
            </a:r>
            <a:r>
              <a:rPr lang="fr-FR" b="1" i="1" dirty="0"/>
              <a:t>carbones-factures.org</a:t>
            </a:r>
          </a:p>
          <a:p>
            <a:r>
              <a:rPr lang="fr-FR" b="1" i="1" dirty="0"/>
              <a:t>*Carbones = Equivalent CO</a:t>
            </a:r>
            <a:r>
              <a:rPr lang="fr-FR" b="1" i="1" baseline="-25000" dirty="0"/>
              <a:t>2  </a:t>
            </a:r>
            <a:r>
              <a:rPr lang="fr-FR" b="1" i="1" dirty="0"/>
              <a:t> = Gaz à effet de serre (GES) émis dans l’atmosphère </a:t>
            </a:r>
            <a:endParaRPr lang="fr-FR" b="1" i="1" baseline="-25000" dirty="0"/>
          </a:p>
        </p:txBody>
      </p:sp>
      <p:pic>
        <p:nvPicPr>
          <p:cNvPr id="4" name="Image 3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72EB91F0-D61C-9553-EC3C-357F8609C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4544887"/>
            <a:ext cx="1715606" cy="16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1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2</a:t>
            </a:fld>
            <a:endParaRPr lang="fr-FR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0B55B0FC-A0F9-3CAE-37B1-EF2768D20C82}"/>
              </a:ext>
            </a:extLst>
          </p:cNvPr>
          <p:cNvSpPr txBox="1"/>
          <p:nvPr/>
        </p:nvSpPr>
        <p:spPr>
          <a:xfrm>
            <a:off x="373112" y="387433"/>
            <a:ext cx="10919727" cy="830997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L’arrêt des émissions nettes de gaz à effet de serre vers l’atmosphère (= la transition) passe par le déploiement des mesures comptables environnementales (MCE)</a:t>
            </a:r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1C562192-51F6-1962-2A45-1B278C21A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85AFA34-B700-986E-EDDF-45E71E219905}"/>
              </a:ext>
            </a:extLst>
          </p:cNvPr>
          <p:cNvSpPr txBox="1"/>
          <p:nvPr/>
        </p:nvSpPr>
        <p:spPr>
          <a:xfrm>
            <a:off x="904241" y="2974987"/>
            <a:ext cx="10388600" cy="1631216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r>
              <a:rPr lang="fr-FR" sz="2000" b="1" dirty="0"/>
              <a:t>1) Pour les achats et les ventes : le couple prix/émission du produit </a:t>
            </a:r>
          </a:p>
          <a:p>
            <a:r>
              <a:rPr lang="fr-FR" sz="2000" b="1" dirty="0"/>
              <a:t>			</a:t>
            </a:r>
            <a:r>
              <a:rPr lang="fr-FR" sz="2000" dirty="0"/>
              <a:t>(= les émissions nécessaires à sa fabrication)</a:t>
            </a:r>
            <a:endParaRPr lang="fr-FR" sz="2000" b="1" dirty="0"/>
          </a:p>
          <a:p>
            <a:r>
              <a:rPr lang="fr-FR" sz="2000" b="1" dirty="0"/>
              <a:t>2) Pour les investissements financiers : le couple rendement/ décarbonation financière </a:t>
            </a:r>
          </a:p>
          <a:p>
            <a:r>
              <a:rPr lang="fr-FR" sz="2000" b="1" dirty="0"/>
              <a:t>			</a:t>
            </a:r>
            <a:r>
              <a:rPr lang="fr-FR" sz="2000" dirty="0"/>
              <a:t>(= la contribution à la décarbonation annuelle des acteurs financés)</a:t>
            </a:r>
          </a:p>
          <a:p>
            <a:r>
              <a:rPr lang="fr-FR" sz="2000" b="1" dirty="0"/>
              <a:t>3) Pour la politique économique : deux comptes nationaux </a:t>
            </a:r>
            <a:r>
              <a:rPr lang="fr-FR" sz="2000" dirty="0"/>
              <a:t>en valeur et en émissions de GES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CA906FB-2227-BDD1-A3A2-6924E029869B}"/>
              </a:ext>
            </a:extLst>
          </p:cNvPr>
          <p:cNvSpPr txBox="1"/>
          <p:nvPr/>
        </p:nvSpPr>
        <p:spPr>
          <a:xfrm>
            <a:off x="2646679" y="2302640"/>
            <a:ext cx="6898641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les MCE donnent facilement les indicateurs siamois nécessaires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BE0A04-BBA2-A601-A1C2-6C20499D4240}"/>
              </a:ext>
            </a:extLst>
          </p:cNvPr>
          <p:cNvSpPr txBox="1"/>
          <p:nvPr/>
        </p:nvSpPr>
        <p:spPr>
          <a:xfrm>
            <a:off x="1517515" y="4793298"/>
            <a:ext cx="8940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/>
              <a:t>Cette présentation </a:t>
            </a:r>
            <a:r>
              <a:rPr lang="fr-FR" sz="2000" dirty="0"/>
              <a:t>se concentre sur </a:t>
            </a:r>
            <a:r>
              <a:rPr lang="fr-FR" sz="2000" b="1" dirty="0"/>
              <a:t>le couple prix/émission du produit </a:t>
            </a:r>
            <a:endParaRPr lang="fr-FR" sz="2000" dirty="0"/>
          </a:p>
          <a:p>
            <a:r>
              <a:rPr lang="fr-FR" sz="2000" b="1" dirty="0"/>
              <a:t>1) Comment l’entreprise* comptabilise et répercute les émissions de ses produits </a:t>
            </a:r>
          </a:p>
          <a:p>
            <a:r>
              <a:rPr lang="fr-FR" sz="2000" b="1" dirty="0"/>
              <a:t>2) Comment elle en fait un levier pour sa rentabilité, sa sécurité et sa RSE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E79B479-2BD8-2C0E-9FDD-A75576A95C63}"/>
              </a:ext>
            </a:extLst>
          </p:cNvPr>
          <p:cNvSpPr txBox="1"/>
          <p:nvPr/>
        </p:nvSpPr>
        <p:spPr>
          <a:xfrm>
            <a:off x="1838960" y="5824511"/>
            <a:ext cx="894080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*</a:t>
            </a:r>
            <a:r>
              <a:rPr lang="fr-FR" dirty="0"/>
              <a:t>Ce qui est dit de l’entreprise est transposable à une administration (hors le volet marchand)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3E0902E-62F3-7C92-1C19-0B2DC36E74AB}"/>
              </a:ext>
            </a:extLst>
          </p:cNvPr>
          <p:cNvSpPr txBox="1"/>
          <p:nvPr/>
        </p:nvSpPr>
        <p:spPr>
          <a:xfrm>
            <a:off x="373112" y="1247625"/>
            <a:ext cx="10538728" cy="782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fr-FR" sz="20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0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haque acteur économique ne changera ses habitudes qu’avec</a:t>
            </a:r>
            <a:r>
              <a:rPr lang="fr-FR" sz="20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fr-FR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indicateurs ‘siamois’ :  </a:t>
            </a:r>
            <a:r>
              <a:rPr lang="fr-FR" sz="2000" b="1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chaque</a:t>
            </a:r>
            <a:r>
              <a:rPr lang="fr-FR" sz="20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décision, son impact en argent ET en émissions de GES </a:t>
            </a:r>
            <a:endParaRPr lang="fr-FR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1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F43A3DC-BCB8-5461-C914-E1EBF8C27952}"/>
              </a:ext>
            </a:extLst>
          </p:cNvPr>
          <p:cNvSpPr txBox="1"/>
          <p:nvPr/>
        </p:nvSpPr>
        <p:spPr>
          <a:xfrm>
            <a:off x="2570480" y="3986873"/>
            <a:ext cx="8864786" cy="224676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dirty="0"/>
              <a:t>L’entreprise additionne </a:t>
            </a:r>
            <a:r>
              <a:rPr lang="fr-FR" sz="2000" b="1" dirty="0"/>
              <a:t>les émissions de sa production de l’année </a:t>
            </a:r>
            <a:r>
              <a:rPr lang="fr-FR" sz="2000" dirty="0">
                <a:solidFill>
                  <a:srgbClr val="FF0000"/>
                </a:solidFill>
              </a:rPr>
              <a:t>(diapo suivante)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70C0"/>
                </a:solidFill>
              </a:rPr>
              <a:t>exemple : 6 tonnes d’</a:t>
            </a:r>
            <a:r>
              <a:rPr lang="fr-FR" sz="2000" dirty="0" err="1">
                <a:solidFill>
                  <a:srgbClr val="0070C0"/>
                </a:solidFill>
              </a:rPr>
              <a:t>éq</a:t>
            </a:r>
            <a:r>
              <a:rPr lang="fr-FR" sz="2000" dirty="0">
                <a:solidFill>
                  <a:srgbClr val="0070C0"/>
                </a:solidFill>
              </a:rPr>
              <a:t>. CO</a:t>
            </a:r>
            <a:r>
              <a:rPr lang="fr-FR" sz="2000" baseline="-25000" dirty="0">
                <a:solidFill>
                  <a:srgbClr val="0070C0"/>
                </a:solidFill>
              </a:rPr>
              <a:t>2</a:t>
            </a:r>
            <a:r>
              <a:rPr lang="fr-FR" sz="2000" dirty="0">
                <a:solidFill>
                  <a:srgbClr val="0070C0"/>
                </a:solidFill>
              </a:rPr>
              <a:t> pour l’expert-comptable 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Elle les divise par la quantité facturée dans l’année, </a:t>
            </a:r>
            <a:r>
              <a:rPr lang="fr-FR" sz="2000" dirty="0">
                <a:solidFill>
                  <a:srgbClr val="0070C0"/>
                </a:solidFill>
              </a:rPr>
              <a:t>€100.000, </a:t>
            </a:r>
            <a:r>
              <a:rPr lang="fr-FR" sz="2000" dirty="0"/>
              <a:t>pour obtenir </a:t>
            </a:r>
            <a:r>
              <a:rPr lang="fr-FR" sz="2000" b="1" dirty="0"/>
              <a:t>l’émission unitaire de l’année</a:t>
            </a:r>
            <a:r>
              <a:rPr lang="fr-FR" sz="2000" dirty="0"/>
              <a:t>, </a:t>
            </a:r>
            <a:r>
              <a:rPr lang="fr-FR" sz="2000" dirty="0">
                <a:solidFill>
                  <a:srgbClr val="0070C0"/>
                </a:solidFill>
              </a:rPr>
              <a:t>60 grammes par euro</a:t>
            </a:r>
            <a:endParaRPr lang="fr-FR" sz="2000" dirty="0"/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Elle l’applique </a:t>
            </a:r>
            <a:r>
              <a:rPr lang="fr-FR" sz="2000" b="1" dirty="0"/>
              <a:t>au nombre d’unités des factures émises</a:t>
            </a:r>
            <a:r>
              <a:rPr lang="fr-FR" sz="2000" dirty="0"/>
              <a:t> jusqu’à validation de l’émission unitaire de l’année suivante, </a:t>
            </a:r>
            <a:r>
              <a:rPr lang="fr-FR" sz="2000" dirty="0">
                <a:solidFill>
                  <a:srgbClr val="0070C0"/>
                </a:solidFill>
              </a:rPr>
              <a:t>donc, pour une facture de 1000€, 60 kg d’éq.CO2</a:t>
            </a:r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3</a:t>
            </a:fld>
            <a:endParaRPr lang="fr-FR" dirty="0"/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1C562192-51F6-1962-2A45-1B278C21A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18F83C1-A597-F66D-1C64-FE80951C89B1}"/>
              </a:ext>
            </a:extLst>
          </p:cNvPr>
          <p:cNvSpPr txBox="1"/>
          <p:nvPr/>
        </p:nvSpPr>
        <p:spPr>
          <a:xfrm>
            <a:off x="792480" y="2574888"/>
            <a:ext cx="10739122" cy="132343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Exemple 1 </a:t>
            </a:r>
            <a:r>
              <a:rPr lang="fr-FR" sz="2000" dirty="0">
                <a:solidFill>
                  <a:srgbClr val="0070C0"/>
                </a:solidFill>
              </a:rPr>
              <a:t>- Un restaurateur sert 3 types de pizzas à trois prix différents : il  comptabilise ses émissions annuelles par type de pizza et répercute l’émission au client (en kg d’équivalent CO</a:t>
            </a:r>
            <a:r>
              <a:rPr lang="fr-FR" sz="2000" baseline="-25000" dirty="0">
                <a:solidFill>
                  <a:srgbClr val="0070C0"/>
                </a:solidFill>
              </a:rPr>
              <a:t>2</a:t>
            </a:r>
            <a:r>
              <a:rPr lang="fr-FR" sz="2000" dirty="0">
                <a:solidFill>
                  <a:srgbClr val="0070C0"/>
                </a:solidFill>
              </a:rPr>
              <a:t>) par pizza</a:t>
            </a:r>
          </a:p>
          <a:p>
            <a:r>
              <a:rPr lang="fr-FR" sz="2000" b="1" dirty="0">
                <a:solidFill>
                  <a:srgbClr val="0070C0"/>
                </a:solidFill>
              </a:rPr>
              <a:t>Exemple 2</a:t>
            </a:r>
            <a:r>
              <a:rPr lang="fr-FR" sz="2000" dirty="0">
                <a:solidFill>
                  <a:srgbClr val="0070C0"/>
                </a:solidFill>
              </a:rPr>
              <a:t> - Un expert-comptable vend des prestations sur devis : il comptabilise ses émissions annuelles globalement et les répercute au client (en kg d’équivalent CO</a:t>
            </a:r>
            <a:r>
              <a:rPr lang="fr-FR" sz="2000" baseline="-25000" dirty="0">
                <a:solidFill>
                  <a:srgbClr val="0070C0"/>
                </a:solidFill>
              </a:rPr>
              <a:t>2</a:t>
            </a:r>
            <a:r>
              <a:rPr lang="fr-FR" sz="2000" dirty="0">
                <a:solidFill>
                  <a:srgbClr val="0070C0"/>
                </a:solidFill>
              </a:rPr>
              <a:t>) par euro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2A42A5-034C-57FD-80CE-4E8C13DAD85B}"/>
              </a:ext>
            </a:extLst>
          </p:cNvPr>
          <p:cNvSpPr txBox="1"/>
          <p:nvPr/>
        </p:nvSpPr>
        <p:spPr>
          <a:xfrm>
            <a:off x="792480" y="1253271"/>
            <a:ext cx="10607040" cy="1323439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dirty="0"/>
              <a:t>Si l’entreprise suit plusieurs prix de revient par produit (comptabilité analytique ) elle suit autant d’émissions unitaires pour les mêmes produits, avec les mêmes clés.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Si l’entreprise a une unité physique commune à toutes les factures du produit, elle l’utilise pour comptabiliser et répercuter l’émission unitaire. Sinon elle utilise l’unité monétaire.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2F68601-0161-B4BA-66E6-1E9C58A4863C}"/>
              </a:ext>
            </a:extLst>
          </p:cNvPr>
          <p:cNvSpPr txBox="1"/>
          <p:nvPr/>
        </p:nvSpPr>
        <p:spPr>
          <a:xfrm>
            <a:off x="924560" y="4729752"/>
            <a:ext cx="1452880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3 étapes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B92F64-228B-3A00-EC08-C9DCD474E740}"/>
              </a:ext>
            </a:extLst>
          </p:cNvPr>
          <p:cNvSpPr txBox="1"/>
          <p:nvPr/>
        </p:nvSpPr>
        <p:spPr>
          <a:xfrm>
            <a:off x="826407" y="338239"/>
            <a:ext cx="8348073" cy="916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sz="24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L’entreprise comptabilise et répercute l’émission de ses produits comme elle comptabilise et répercute ses prix de revient</a:t>
            </a:r>
          </a:p>
        </p:txBody>
      </p:sp>
    </p:spTree>
    <p:extLst>
      <p:ext uri="{BB962C8B-B14F-4D97-AF65-F5344CB8AC3E}">
        <p14:creationId xmlns:p14="http://schemas.microsoft.com/office/powerpoint/2010/main" val="47739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F43A3DC-BCB8-5461-C914-E1EBF8C27952}"/>
              </a:ext>
            </a:extLst>
          </p:cNvPr>
          <p:cNvSpPr txBox="1"/>
          <p:nvPr/>
        </p:nvSpPr>
        <p:spPr>
          <a:xfrm>
            <a:off x="582567" y="1433677"/>
            <a:ext cx="11243673" cy="2903102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endParaRPr lang="fr-FR" sz="2000" kern="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20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Les émissions directes de combustion </a:t>
            </a:r>
            <a:r>
              <a:rPr lang="fr-FR" sz="2000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(véhicules, chaudières…) – </a:t>
            </a:r>
            <a:r>
              <a:rPr lang="fr-FR" sz="2000" kern="1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simple : quantité achetée et donnée officielle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fr-FR" sz="20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émissions indirectes des achats </a:t>
            </a:r>
            <a:r>
              <a:rPr lang="fr-FR" sz="20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000" kern="1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simple : l’émission du produit sur sa facture ou un substitut officiel </a:t>
            </a:r>
            <a:r>
              <a:rPr lang="fr-FR" sz="2000" dirty="0">
                <a:solidFill>
                  <a:srgbClr val="FF0000"/>
                </a:solidFill>
              </a:rPr>
              <a:t>(diapo suivante)</a:t>
            </a:r>
            <a:endParaRPr lang="fr-FR" sz="2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FR" sz="20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Dans une minorité d’entreprises </a:t>
            </a:r>
            <a:r>
              <a:rPr lang="fr-FR" sz="20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(pétrochimie, élevage…) </a:t>
            </a:r>
            <a:r>
              <a:rPr lang="fr-FR" sz="2000" b="1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d’autres émissions ou captures directes </a:t>
            </a:r>
            <a:r>
              <a:rPr lang="fr-FR" sz="2000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000" kern="1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complexe </a:t>
            </a:r>
            <a:r>
              <a:rPr lang="fr-FR" sz="2000" kern="1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sz="2000" kern="1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rapport d’expert environnemental appliquant les standards internationaux (GHG Protocole, Bilan Carbone…)</a:t>
            </a:r>
            <a:r>
              <a:rPr lang="fr-FR" sz="2000" kern="1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kern="100" dirty="0">
              <a:solidFill>
                <a:srgbClr val="0070C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4</a:t>
            </a:fld>
            <a:endParaRPr lang="fr-FR" dirty="0"/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1C562192-51F6-1962-2A45-1B278C21A9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6977504-824F-2B54-70F2-E97551AD5991}"/>
              </a:ext>
            </a:extLst>
          </p:cNvPr>
          <p:cNvSpPr txBox="1"/>
          <p:nvPr/>
        </p:nvSpPr>
        <p:spPr>
          <a:xfrm>
            <a:off x="3591560" y="1095003"/>
            <a:ext cx="5008879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2 postes seulement à additionner en général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F7955B8-B46A-5937-116F-14B2D7DF1906}"/>
              </a:ext>
            </a:extLst>
          </p:cNvPr>
          <p:cNvSpPr txBox="1"/>
          <p:nvPr/>
        </p:nvSpPr>
        <p:spPr>
          <a:xfrm>
            <a:off x="1625600" y="4391408"/>
            <a:ext cx="10200640" cy="779444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sz="20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Par convention internationale, </a:t>
            </a:r>
            <a:r>
              <a:rPr lang="fr-FR" sz="2000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0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 d’émissions dans la marge, les salaires, les impôts, les flux financiers (une différence avec le prix de revient unitaire</a:t>
            </a:r>
            <a:r>
              <a:rPr lang="fr-FR" sz="2000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C718102-DF9A-378D-D9ED-5785D77E4A39}"/>
              </a:ext>
            </a:extLst>
          </p:cNvPr>
          <p:cNvSpPr txBox="1"/>
          <p:nvPr/>
        </p:nvSpPr>
        <p:spPr>
          <a:xfrm>
            <a:off x="582567" y="317422"/>
            <a:ext cx="10466433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FR" sz="2400" b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Comment l’entreprise comptabilise les émissions de sa production</a:t>
            </a:r>
          </a:p>
        </p:txBody>
      </p:sp>
    </p:spTree>
    <p:extLst>
      <p:ext uri="{BB962C8B-B14F-4D97-AF65-F5344CB8AC3E}">
        <p14:creationId xmlns:p14="http://schemas.microsoft.com/office/powerpoint/2010/main" val="348422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5</a:t>
            </a:fld>
            <a:endParaRPr lang="fr-FR" dirty="0"/>
          </a:p>
        </p:txBody>
      </p:sp>
      <p:pic>
        <p:nvPicPr>
          <p:cNvPr id="3" name="Image 2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52F8813E-F34A-E999-F79B-3DDE7ACB2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D81F97E-E4CF-FD87-9642-2082BE35C156}"/>
              </a:ext>
            </a:extLst>
          </p:cNvPr>
          <p:cNvSpPr txBox="1"/>
          <p:nvPr/>
        </p:nvSpPr>
        <p:spPr>
          <a:xfrm>
            <a:off x="851659" y="549171"/>
            <a:ext cx="1076472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ea typeface="Aptos" panose="020B0004020202020204" pitchFamily="34" charset="0"/>
                <a:cs typeface="Aptos" panose="020B0004020202020204" pitchFamily="34" charset="0"/>
              </a:rPr>
              <a:t>Comment fait l’entreprise pour ses achats sans émission sur la facture</a:t>
            </a:r>
            <a:endParaRPr lang="fr-FR" sz="2400" u="sng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E9C5B38-C958-5930-0FD9-7D9FA582A4C6}"/>
              </a:ext>
            </a:extLst>
          </p:cNvPr>
          <p:cNvSpPr txBox="1"/>
          <p:nvPr/>
        </p:nvSpPr>
        <p:spPr>
          <a:xfrm>
            <a:off x="851659" y="1254842"/>
            <a:ext cx="1076472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/>
              <a:t>L’entreprise s’appuie sur un substitut officiel :</a:t>
            </a:r>
          </a:p>
          <a:p>
            <a:r>
              <a:rPr lang="fr-FR" sz="2000" b="1" dirty="0"/>
              <a:t>   - assis sur les moyennes d’émissions unitaires </a:t>
            </a:r>
            <a:r>
              <a:rPr lang="fr-FR" sz="2000" dirty="0"/>
              <a:t>(ou facteurs d’émission) </a:t>
            </a:r>
            <a:r>
              <a:rPr lang="fr-FR" sz="2000" b="1" dirty="0"/>
              <a:t>des comptes nationaux d’émissions de GES  </a:t>
            </a:r>
            <a:r>
              <a:rPr lang="fr-FR" sz="2000" dirty="0"/>
              <a:t>(publiés par Eurostat et par l’INSEE à partir de novembre, 3</a:t>
            </a:r>
            <a:r>
              <a:rPr lang="fr-FR" sz="2000" baseline="30000" dirty="0"/>
              <a:t>e</a:t>
            </a:r>
            <a:r>
              <a:rPr lang="fr-FR" sz="2000" dirty="0"/>
              <a:t> MCE)</a:t>
            </a:r>
            <a:endParaRPr lang="fr-FR" sz="2000" b="1" dirty="0"/>
          </a:p>
          <a:p>
            <a:r>
              <a:rPr lang="fr-FR" sz="2000" b="1" dirty="0"/>
              <a:t>   - moyennes augmentées d’un coefficient de prudence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Une logique comptable : l’absence de transmission signale une émission comptable supérieure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Une logique de déploiement mondial volontaire : fournisseur et client ont intérêt à transmettre/ demander l’émission comptable pour éviter le coefficient de prudence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4BC01E-8CBB-10C9-4DA3-252DD9D21835}"/>
              </a:ext>
            </a:extLst>
          </p:cNvPr>
          <p:cNvSpPr txBox="1"/>
          <p:nvPr/>
        </p:nvSpPr>
        <p:spPr>
          <a:xfrm>
            <a:off x="2214880" y="3508676"/>
            <a:ext cx="9197196" cy="101566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Simplification PME : A lieu de prendre le substitut de chaque achat sans émission sur la facture, elle peut utiliser un substitut unique pour tous ses achats non significatifs </a:t>
            </a:r>
            <a:r>
              <a:rPr lang="fr-FR" sz="2000" dirty="0">
                <a:solidFill>
                  <a:srgbClr val="0070C0"/>
                </a:solidFill>
              </a:rPr>
              <a:t>(celui de la moyenne de ces achats pour sa branche)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A87EFD5-0067-74BA-AC46-EF1BFF97D02B}"/>
              </a:ext>
            </a:extLst>
          </p:cNvPr>
          <p:cNvSpPr txBox="1"/>
          <p:nvPr/>
        </p:nvSpPr>
        <p:spPr>
          <a:xfrm>
            <a:off x="902489" y="4674228"/>
            <a:ext cx="10791671" cy="40011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Au-delà de ces quelques principes, l’entreprise suit ses règles comptables actuelles</a:t>
            </a:r>
            <a:endParaRPr lang="fr-FR" sz="20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15963B2-8D60-AB23-116E-8A3E41868731}"/>
              </a:ext>
            </a:extLst>
          </p:cNvPr>
          <p:cNvSpPr txBox="1"/>
          <p:nvPr/>
        </p:nvSpPr>
        <p:spPr>
          <a:xfrm>
            <a:off x="2214880" y="5142908"/>
            <a:ext cx="8768079" cy="1015663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kern="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Simplification PME : la comptabilisation peut être faite au maximum en partie simple</a:t>
            </a:r>
            <a:r>
              <a:rPr lang="fr-FR" sz="2000" kern="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l’émission d’un achat est comptabilisée l’année de son enregistrement,</a:t>
            </a:r>
            <a:r>
              <a:rPr lang="fr-FR" sz="2000" b="1" kern="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2000" kern="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seules les immobilisations </a:t>
            </a:r>
            <a:r>
              <a:rPr lang="fr-FR" sz="2000" dirty="0">
                <a:solidFill>
                  <a:srgbClr val="0070C0"/>
                </a:solidFill>
              </a:rPr>
              <a:t>pesant plus de 10% des achats doivent être amorties</a:t>
            </a:r>
            <a:endParaRPr lang="fr-FR" sz="2000" kern="0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9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6</a:t>
            </a:fld>
            <a:endParaRPr lang="fr-FR" dirty="0"/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DCAF327F-BDDA-3CF7-9D38-13D20B37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D95D61B-9CB0-4A11-9260-9E3B9716A3E2}"/>
              </a:ext>
            </a:extLst>
          </p:cNvPr>
          <p:cNvSpPr txBox="1"/>
          <p:nvPr/>
        </p:nvSpPr>
        <p:spPr>
          <a:xfrm>
            <a:off x="700468" y="470196"/>
            <a:ext cx="10791671" cy="70788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/>
              <a:t>La MCE comptabilise aussi automatiquement l’émission comptable de l’entreprise et sa performance de décarbonation d’une année à l’autre sans doubles-comptes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F8A616F-684D-10B0-ABD6-5B646A8F1AC6}"/>
              </a:ext>
            </a:extLst>
          </p:cNvPr>
          <p:cNvSpPr txBox="1"/>
          <p:nvPr/>
        </p:nvSpPr>
        <p:spPr>
          <a:xfrm>
            <a:off x="3944241" y="6025849"/>
            <a:ext cx="4163439" cy="400110"/>
          </a:xfrm>
          <a:prstGeom prst="rect">
            <a:avLst/>
          </a:prstGeom>
          <a:solidFill>
            <a:srgbClr val="F0CF34"/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Passons aux outils à votre disposition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951B26-3860-4F9A-0EE6-134E178680B2}"/>
              </a:ext>
            </a:extLst>
          </p:cNvPr>
          <p:cNvSpPr txBox="1"/>
          <p:nvPr/>
        </p:nvSpPr>
        <p:spPr>
          <a:xfrm>
            <a:off x="700468" y="1273518"/>
            <a:ext cx="110659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/>
              <a:t>Cela permet aux financiers de l’entreprise de construire un indicateur de performance de décarbonation de leurs financements sans doubles-comptes (2</a:t>
            </a:r>
            <a:r>
              <a:rPr lang="fr-FR" sz="2000" baseline="30000" dirty="0"/>
              <a:t>e</a:t>
            </a:r>
            <a:r>
              <a:rPr lang="fr-FR" sz="2000" dirty="0"/>
              <a:t> MCE).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9579045-9459-7C12-B6EC-BF96895383AF}"/>
              </a:ext>
            </a:extLst>
          </p:cNvPr>
          <p:cNvSpPr txBox="1"/>
          <p:nvPr/>
        </p:nvSpPr>
        <p:spPr>
          <a:xfrm>
            <a:off x="700467" y="2098824"/>
            <a:ext cx="10984713" cy="40011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/>
              <a:t>Récapitulation du passage des mesures extracomptables aux mesures comptables (MCE)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BF27091-54D5-3115-8F3C-0C487E577B32}"/>
              </a:ext>
            </a:extLst>
          </p:cNvPr>
          <p:cNvSpPr txBox="1"/>
          <p:nvPr/>
        </p:nvSpPr>
        <p:spPr>
          <a:xfrm>
            <a:off x="2758317" y="3858972"/>
            <a:ext cx="3180081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Emissions directes</a:t>
            </a:r>
          </a:p>
          <a:p>
            <a:pPr algn="ctr"/>
            <a:r>
              <a:rPr lang="fr-FR" sz="2000" dirty="0"/>
              <a:t>(scope 1)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C32636F-0B10-575E-A712-303DA626DA42}"/>
              </a:ext>
            </a:extLst>
          </p:cNvPr>
          <p:cNvSpPr txBox="1"/>
          <p:nvPr/>
        </p:nvSpPr>
        <p:spPr>
          <a:xfrm>
            <a:off x="2767194" y="3052268"/>
            <a:ext cx="3180081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Emissions indirectes amont</a:t>
            </a:r>
          </a:p>
          <a:p>
            <a:pPr algn="ctr"/>
            <a:r>
              <a:rPr lang="fr-FR" sz="2000" dirty="0"/>
              <a:t>(Scopes 2 et 3 amont)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0CEAC31-3400-9526-1C81-D21D20607C91}"/>
              </a:ext>
            </a:extLst>
          </p:cNvPr>
          <p:cNvSpPr txBox="1"/>
          <p:nvPr/>
        </p:nvSpPr>
        <p:spPr>
          <a:xfrm>
            <a:off x="2761577" y="4678167"/>
            <a:ext cx="3176821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Trajets non remboursés, Utilisation et fin de vie (scope 3 aval)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2990743-AC03-40BB-4B80-E036FA69F2B6}"/>
              </a:ext>
            </a:extLst>
          </p:cNvPr>
          <p:cNvSpPr txBox="1"/>
          <p:nvPr/>
        </p:nvSpPr>
        <p:spPr>
          <a:xfrm>
            <a:off x="1838960" y="2545359"/>
            <a:ext cx="4124961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Emissions extra-comptables (BEGES)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DC676E9-4C8E-598E-91DD-DC9B147DF1E4}"/>
              </a:ext>
            </a:extLst>
          </p:cNvPr>
          <p:cNvSpPr txBox="1"/>
          <p:nvPr/>
        </p:nvSpPr>
        <p:spPr>
          <a:xfrm>
            <a:off x="6925877" y="2545359"/>
            <a:ext cx="3376363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Emissions comptables (MCE)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77635B-3F05-F95D-B61F-A6D6EB68563A}"/>
              </a:ext>
            </a:extLst>
          </p:cNvPr>
          <p:cNvSpPr txBox="1"/>
          <p:nvPr/>
        </p:nvSpPr>
        <p:spPr>
          <a:xfrm>
            <a:off x="6795270" y="4678855"/>
            <a:ext cx="3657601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Absents, restent comptabilisés en extracomptable (RSE) car créeraient des doubles-comptes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DB0F1FB-9242-E200-EFF0-6C09F74D5DAB}"/>
              </a:ext>
            </a:extLst>
          </p:cNvPr>
          <p:cNvSpPr txBox="1"/>
          <p:nvPr/>
        </p:nvSpPr>
        <p:spPr>
          <a:xfrm>
            <a:off x="6925877" y="3858972"/>
            <a:ext cx="3376362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Même périmètre</a:t>
            </a:r>
          </a:p>
          <a:p>
            <a:pPr algn="ctr"/>
            <a:r>
              <a:rPr lang="fr-FR" sz="2000" dirty="0"/>
              <a:t>Même méthode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4D7B5EF-7974-486C-39FE-09290428E677}"/>
              </a:ext>
            </a:extLst>
          </p:cNvPr>
          <p:cNvSpPr txBox="1"/>
          <p:nvPr/>
        </p:nvSpPr>
        <p:spPr>
          <a:xfrm>
            <a:off x="6925876" y="3052268"/>
            <a:ext cx="3376363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Même périmètre en exhaustif Méthode différente</a:t>
            </a:r>
          </a:p>
        </p:txBody>
      </p:sp>
    </p:spTree>
    <p:extLst>
      <p:ext uri="{BB962C8B-B14F-4D97-AF65-F5344CB8AC3E}">
        <p14:creationId xmlns:p14="http://schemas.microsoft.com/office/powerpoint/2010/main" val="121139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7</a:t>
            </a:fld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1EFF84E3-41A0-B19A-C2D7-F41083F6AD1D}"/>
              </a:ext>
            </a:extLst>
          </p:cNvPr>
          <p:cNvSpPr txBox="1"/>
          <p:nvPr/>
        </p:nvSpPr>
        <p:spPr>
          <a:xfrm>
            <a:off x="2773742" y="3923950"/>
            <a:ext cx="6669519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L’émission-produit complète le tableau de bord de l’entreprise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53C2234-84FE-2408-C9F1-47EEEA0A1E44}"/>
              </a:ext>
            </a:extLst>
          </p:cNvPr>
          <p:cNvSpPr txBox="1"/>
          <p:nvPr/>
        </p:nvSpPr>
        <p:spPr>
          <a:xfrm>
            <a:off x="1595602" y="5183276"/>
            <a:ext cx="9235182" cy="101566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Avec le couple prix/émission de ses produits (constaté et projeté) l’entreprise enrichit : ses factures, ses comptes, ses plans d’affaire et de transition, ses demandes de financement…</a:t>
            </a:r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DCAF327F-BDDA-3CF7-9D38-13D20B37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AF68B7AE-74FB-B9EE-29E8-895D343AD8A5}"/>
              </a:ext>
            </a:extLst>
          </p:cNvPr>
          <p:cNvSpPr txBox="1"/>
          <p:nvPr/>
        </p:nvSpPr>
        <p:spPr>
          <a:xfrm>
            <a:off x="412002" y="463574"/>
            <a:ext cx="11708878" cy="461665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Le pilotage par le couple prix/émission des produits réconcilie rentabilité, sécurité et RSE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47CAB76-67A6-7926-CC6F-62AA21B90801}"/>
              </a:ext>
            </a:extLst>
          </p:cNvPr>
          <p:cNvSpPr txBox="1"/>
          <p:nvPr/>
        </p:nvSpPr>
        <p:spPr>
          <a:xfrm>
            <a:off x="1072401" y="2060487"/>
            <a:ext cx="4038079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L’émission du produit devient (avec le prix) </a:t>
            </a:r>
            <a:r>
              <a:rPr lang="fr-FR" sz="2000" b="1" dirty="0"/>
              <a:t>la seule qualité universelle* </a:t>
            </a:r>
            <a:r>
              <a:rPr lang="fr-FR" sz="2000" dirty="0"/>
              <a:t>(et de valeur croissante)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15E97A-12FE-74BB-8AB1-9485A24AE1DD}"/>
              </a:ext>
            </a:extLst>
          </p:cNvPr>
          <p:cNvSpPr txBox="1"/>
          <p:nvPr/>
        </p:nvSpPr>
        <p:spPr>
          <a:xfrm>
            <a:off x="7100388" y="4533771"/>
            <a:ext cx="2683692" cy="400110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EMISSION du PRODUIT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9D30408-2D33-4121-9B83-0AE1F425288B}"/>
              </a:ext>
            </a:extLst>
          </p:cNvPr>
          <p:cNvSpPr txBox="1"/>
          <p:nvPr/>
        </p:nvSpPr>
        <p:spPr>
          <a:xfrm>
            <a:off x="2478811" y="4524239"/>
            <a:ext cx="1997439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PRIX DE REVIENT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A7CC31-402A-B7C3-0C6A-AF4E46DE89EA}"/>
              </a:ext>
            </a:extLst>
          </p:cNvPr>
          <p:cNvSpPr txBox="1"/>
          <p:nvPr/>
        </p:nvSpPr>
        <p:spPr>
          <a:xfrm>
            <a:off x="4602116" y="4527554"/>
            <a:ext cx="1029120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MARGE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6FFDC94-C49A-F618-4408-10D70A72C4AE}"/>
              </a:ext>
            </a:extLst>
          </p:cNvPr>
          <p:cNvSpPr txBox="1"/>
          <p:nvPr/>
        </p:nvSpPr>
        <p:spPr>
          <a:xfrm>
            <a:off x="5750189" y="4524239"/>
            <a:ext cx="1119486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VENTES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B540C97-542A-25C0-CDE4-A53DB43E20E2}"/>
              </a:ext>
            </a:extLst>
          </p:cNvPr>
          <p:cNvSpPr txBox="1"/>
          <p:nvPr/>
        </p:nvSpPr>
        <p:spPr>
          <a:xfrm>
            <a:off x="3124553" y="1142448"/>
            <a:ext cx="5933440" cy="707886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Réduire l’émission unitaire du produit réduit les risques et améliore la rentabilité de l’entreprise </a:t>
            </a:r>
            <a:endParaRPr lang="fr-FR" sz="2000" i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229C620-DC0B-E015-3523-ED75EFC2DDA2}"/>
              </a:ext>
            </a:extLst>
          </p:cNvPr>
          <p:cNvSpPr txBox="1"/>
          <p:nvPr/>
        </p:nvSpPr>
        <p:spPr>
          <a:xfrm>
            <a:off x="5274415" y="2056265"/>
            <a:ext cx="2383622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La qualité vend plus,</a:t>
            </a:r>
          </a:p>
          <a:p>
            <a:pPr algn="ctr"/>
            <a:r>
              <a:rPr lang="fr-FR" sz="2000" dirty="0"/>
              <a:t>plus cher, </a:t>
            </a:r>
          </a:p>
          <a:p>
            <a:pPr algn="ctr"/>
            <a:r>
              <a:rPr lang="fr-FR" sz="2000" dirty="0"/>
              <a:t>plus durablement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CC46961-4985-026F-AA2A-925F81028FBB}"/>
              </a:ext>
            </a:extLst>
          </p:cNvPr>
          <p:cNvSpPr txBox="1"/>
          <p:nvPr/>
        </p:nvSpPr>
        <p:spPr>
          <a:xfrm>
            <a:off x="7821973" y="2056265"/>
            <a:ext cx="3074106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/>
              <a:t>Être précurseur pour piloter et signaler cette qualité au client est gagnant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C72810C-5309-FE72-C0CC-9F8480139092}"/>
              </a:ext>
            </a:extLst>
          </p:cNvPr>
          <p:cNvSpPr txBox="1"/>
          <p:nvPr/>
        </p:nvSpPr>
        <p:spPr>
          <a:xfrm>
            <a:off x="999965" y="3101426"/>
            <a:ext cx="96070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*appréciée de façon croissante par tous les clients pour tous les produits 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8240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8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8</a:t>
            </a:fld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1EFF84E3-41A0-B19A-C2D7-F41083F6AD1D}"/>
              </a:ext>
            </a:extLst>
          </p:cNvPr>
          <p:cNvSpPr txBox="1"/>
          <p:nvPr/>
        </p:nvSpPr>
        <p:spPr>
          <a:xfrm>
            <a:off x="3586480" y="2168417"/>
            <a:ext cx="7669375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Aide </a:t>
            </a:r>
            <a:r>
              <a:rPr lang="fr-FR" sz="2000" b="1" dirty="0"/>
              <a:t>les fournisseurs </a:t>
            </a:r>
            <a:r>
              <a:rPr lang="fr-FR" sz="2000" dirty="0"/>
              <a:t>à progresser ( Quelle est l’émission du produit que vous me vendez ? Quelle est la perspective ?)</a:t>
            </a:r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DCAF327F-BDDA-3CF7-9D38-13D20B37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D95D61B-9CB0-4A11-9260-9E3B9716A3E2}"/>
              </a:ext>
            </a:extLst>
          </p:cNvPr>
          <p:cNvSpPr txBox="1"/>
          <p:nvPr/>
        </p:nvSpPr>
        <p:spPr>
          <a:xfrm>
            <a:off x="686322" y="463574"/>
            <a:ext cx="11161123" cy="461665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/>
              <a:t>Le pilotage des émissions des produits est le socle d’actions RSE efficaces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05E967E-0357-9121-79CB-C70C795914F6}"/>
              </a:ext>
            </a:extLst>
          </p:cNvPr>
          <p:cNvSpPr txBox="1"/>
          <p:nvPr/>
        </p:nvSpPr>
        <p:spPr>
          <a:xfrm>
            <a:off x="3562829" y="4326260"/>
            <a:ext cx="75369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/>
              <a:t>Associe </a:t>
            </a:r>
            <a:r>
              <a:rPr lang="fr-FR" sz="2000" b="1" dirty="0"/>
              <a:t>les collaborateurs </a:t>
            </a:r>
            <a:r>
              <a:rPr lang="fr-FR" sz="2000" dirty="0"/>
              <a:t>au pilotage d’une performance consensuelle et les aide sur leurs propres choix (trajets…)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F24737D-AA4D-4401-2654-19ACAFCF0F00}"/>
              </a:ext>
            </a:extLst>
          </p:cNvPr>
          <p:cNvSpPr txBox="1"/>
          <p:nvPr/>
        </p:nvSpPr>
        <p:spPr>
          <a:xfrm>
            <a:off x="3586476" y="3076694"/>
            <a:ext cx="76693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/>
              <a:t>Aide </a:t>
            </a:r>
            <a:r>
              <a:rPr lang="fr-FR" sz="2000" b="1" dirty="0"/>
              <a:t>les clients </a:t>
            </a:r>
            <a:r>
              <a:rPr lang="fr-FR" sz="2000" dirty="0"/>
              <a:t>à progresser (Je décarbone en continu votre émission, je vous aide à décarboner la vôtre, je vous indique où vous pouvez m’aider à décarboner plus…)</a:t>
            </a:r>
            <a:endParaRPr lang="fr-FR" sz="2000" dirty="0">
              <a:solidFill>
                <a:srgbClr val="008FB3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AF9F8D2-4B1A-E5F6-4E38-C64B8D4500E1}"/>
              </a:ext>
            </a:extLst>
          </p:cNvPr>
          <p:cNvSpPr txBox="1"/>
          <p:nvPr/>
        </p:nvSpPr>
        <p:spPr>
          <a:xfrm>
            <a:off x="1393349" y="3259574"/>
            <a:ext cx="1634331" cy="707886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Exemples d’apports RSE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F1D9882-FF80-3EF4-AF50-1E41C627629B}"/>
              </a:ext>
            </a:extLst>
          </p:cNvPr>
          <p:cNvSpPr txBox="1"/>
          <p:nvPr/>
        </p:nvSpPr>
        <p:spPr>
          <a:xfrm>
            <a:off x="686322" y="1203407"/>
            <a:ext cx="11068798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-Avec des moyens limités et des résultats rentables, visibles des partenaires essentiels,</a:t>
            </a:r>
          </a:p>
          <a:p>
            <a:r>
              <a:rPr lang="fr-FR" sz="2000" dirty="0"/>
              <a:t>-</a:t>
            </a:r>
            <a:r>
              <a:rPr lang="fr-FR" sz="2000" dirty="0" err="1"/>
              <a:t>ll</a:t>
            </a:r>
            <a:r>
              <a:rPr lang="fr-FR" sz="2000" dirty="0"/>
              <a:t> alimente des actions à valeur ajoutée : BEGES ou Bilan Carbone, Plan de transition, ACV, Projets RSE </a:t>
            </a:r>
          </a:p>
        </p:txBody>
      </p:sp>
    </p:spTree>
    <p:extLst>
      <p:ext uri="{BB962C8B-B14F-4D97-AF65-F5344CB8AC3E}">
        <p14:creationId xmlns:p14="http://schemas.microsoft.com/office/powerpoint/2010/main" val="380338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" grpId="0"/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66799-CA95-D5D5-814A-808CD381F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B907BB-6EE9-D2AB-2971-B8B4220E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9640" y="6533636"/>
            <a:ext cx="2743200" cy="365125"/>
          </a:xfrm>
        </p:spPr>
        <p:txBody>
          <a:bodyPr/>
          <a:lstStyle/>
          <a:p>
            <a:fld id="{4DF7D97E-71B9-4DB7-9BC9-BF255CF45BEE}" type="slidenum">
              <a:rPr lang="fr-FR" smtClean="0"/>
              <a:t>9</a:t>
            </a:fld>
            <a:endParaRPr lang="fr-FR" dirty="0"/>
          </a:p>
        </p:txBody>
      </p:sp>
      <p:pic>
        <p:nvPicPr>
          <p:cNvPr id="7" name="Image 6" descr="Une image contenant clipart, cercle, conception&#10;&#10;Description générée automatiquement">
            <a:extLst>
              <a:ext uri="{FF2B5EF4-FFF2-40B4-BE49-F238E27FC236}">
                <a16:creationId xmlns:a16="http://schemas.microsoft.com/office/drawing/2014/main" id="{DCAF327F-BDDA-3CF7-9D38-13D20B37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5" y="5478770"/>
            <a:ext cx="1096060" cy="1061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734101C-9977-FC67-9E84-38139C716CBE}"/>
              </a:ext>
            </a:extLst>
          </p:cNvPr>
          <p:cNvSpPr txBox="1"/>
          <p:nvPr/>
        </p:nvSpPr>
        <p:spPr>
          <a:xfrm>
            <a:off x="766908" y="1704483"/>
            <a:ext cx="10805332" cy="707886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ea typeface="Aptos" panose="020B0004020202020204" pitchFamily="34" charset="0"/>
                <a:cs typeface="Aptos" panose="020B0004020202020204" pitchFamily="34" charset="0"/>
              </a:rPr>
              <a:t>Nous pouvons vous aider bénévolement à tester sur votre entreprise, votre administration, votre activité de conseil…</a:t>
            </a:r>
            <a:endParaRPr lang="fr-FR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6FC735F-B7C4-D00F-ACA8-4629C569A7F5}"/>
              </a:ext>
            </a:extLst>
          </p:cNvPr>
          <p:cNvSpPr txBox="1"/>
          <p:nvPr/>
        </p:nvSpPr>
        <p:spPr>
          <a:xfrm>
            <a:off x="740504" y="2540256"/>
            <a:ext cx="10943496" cy="2246769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r>
              <a:rPr lang="fr-FR" sz="2000" b="1" dirty="0">
                <a:ea typeface="Aptos" panose="020B0004020202020204" pitchFamily="34" charset="0"/>
                <a:cs typeface="Aptos" panose="020B0004020202020204" pitchFamily="34" charset="0"/>
              </a:rPr>
              <a:t>Vous pouvez nous aider sur nos prochains outils gratuits :</a:t>
            </a:r>
          </a:p>
          <a:p>
            <a:endParaRPr lang="fr-FR" sz="2000" b="1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r>
              <a:rPr lang="fr-FR" sz="2000" dirty="0">
                <a:ea typeface="Aptos" panose="020B0004020202020204" pitchFamily="34" charset="0"/>
                <a:cs typeface="Aptos" panose="020B0004020202020204" pitchFamily="34" charset="0"/>
              </a:rPr>
              <a:t>-Des ateliers pour étudiants et professionnels en Comptabilité, Gestion ou RSE  </a:t>
            </a:r>
          </a:p>
          <a:p>
            <a:pPr lvl="2"/>
            <a:r>
              <a:rPr lang="fr-FR" sz="2000" dirty="0">
                <a:ea typeface="Aptos" panose="020B0004020202020204" pitchFamily="34" charset="0"/>
                <a:cs typeface="Aptos" panose="020B0004020202020204" pitchFamily="34" charset="0"/>
              </a:rPr>
              <a:t> et autour du pilotage de l’entreprise par l’émission de ses produits</a:t>
            </a:r>
          </a:p>
          <a:p>
            <a:pPr lvl="2"/>
            <a:endParaRPr lang="fr-FR" sz="20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2"/>
            <a:r>
              <a:rPr lang="fr-FR" sz="2000" dirty="0">
                <a:ea typeface="Aptos" panose="020B0004020202020204" pitchFamily="34" charset="0"/>
                <a:cs typeface="Aptos" panose="020B0004020202020204" pitchFamily="34" charset="0"/>
              </a:rPr>
              <a:t>-Une présentation du potentiel des MCE pour la finance, </a:t>
            </a:r>
          </a:p>
          <a:p>
            <a:pPr lvl="2"/>
            <a:r>
              <a:rPr lang="fr-FR" sz="2000">
                <a:ea typeface="Aptos" panose="020B0004020202020204" pitchFamily="34" charset="0"/>
                <a:cs typeface="Aptos" panose="020B0004020202020204" pitchFamily="34" charset="0"/>
              </a:rPr>
              <a:t> par </a:t>
            </a:r>
            <a:r>
              <a:rPr lang="fr-FR" sz="2000" dirty="0">
                <a:ea typeface="Aptos" panose="020B0004020202020204" pitchFamily="34" charset="0"/>
                <a:cs typeface="Aptos" panose="020B0004020202020204" pitchFamily="34" charset="0"/>
              </a:rPr>
              <a:t>l’indicateur siamois rendement/ décarbonation du financement, sans doublons</a:t>
            </a:r>
          </a:p>
        </p:txBody>
      </p:sp>
      <p:sp>
        <p:nvSpPr>
          <p:cNvPr id="10" name="ZoneTexte 7">
            <a:extLst>
              <a:ext uri="{FF2B5EF4-FFF2-40B4-BE49-F238E27FC236}">
                <a16:creationId xmlns:a16="http://schemas.microsoft.com/office/drawing/2014/main" id="{9F6C48D8-F1A7-DF58-F1BA-9F1EDCFE92AA}"/>
              </a:ext>
            </a:extLst>
          </p:cNvPr>
          <p:cNvSpPr txBox="1"/>
          <p:nvPr/>
        </p:nvSpPr>
        <p:spPr>
          <a:xfrm>
            <a:off x="5431092" y="5459404"/>
            <a:ext cx="1329815" cy="400110"/>
          </a:xfrm>
          <a:prstGeom prst="rect">
            <a:avLst/>
          </a:prstGeom>
          <a:solidFill>
            <a:srgbClr val="F0CF34"/>
          </a:solidFill>
          <a:ln w="127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2000" b="1"/>
            </a:pPr>
            <a:r>
              <a:rPr lang="fr-FR" dirty="0"/>
              <a:t>Merci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D338FB-8A6C-C907-B03C-E4E4AC5CBE15}"/>
              </a:ext>
            </a:extLst>
          </p:cNvPr>
          <p:cNvSpPr txBox="1"/>
          <p:nvPr/>
        </p:nvSpPr>
        <p:spPr>
          <a:xfrm>
            <a:off x="3017583" y="550830"/>
            <a:ext cx="6624258" cy="707886"/>
          </a:xfrm>
          <a:prstGeom prst="rect">
            <a:avLst/>
          </a:prstGeom>
          <a:solidFill>
            <a:srgbClr val="F0CF34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Le pilotage par l’émission-produit réconcilie la responsabilité actionnariale et la responsabilité sociétale de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213354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Personnalis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8FB3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274492</TotalTime>
  <Words>1264</Words>
  <Application>Microsoft Office PowerPoint</Application>
  <PresentationFormat>Grand écran</PresentationFormat>
  <Paragraphs>95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jerome cazes</dc:creator>
  <cp:lastModifiedBy>jerome cazes</cp:lastModifiedBy>
  <cp:revision>84</cp:revision>
  <cp:lastPrinted>2023-04-26T08:42:08Z</cp:lastPrinted>
  <dcterms:created xsi:type="dcterms:W3CDTF">2022-02-11T16:14:50Z</dcterms:created>
  <dcterms:modified xsi:type="dcterms:W3CDTF">2024-07-17T14:41:31Z</dcterms:modified>
</cp:coreProperties>
</file>