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46" r:id="rId2"/>
    <p:sldId id="397" r:id="rId3"/>
    <p:sldId id="398" r:id="rId4"/>
    <p:sldId id="401" r:id="rId5"/>
    <p:sldId id="391" r:id="rId6"/>
    <p:sldId id="400" r:id="rId7"/>
    <p:sldId id="399" r:id="rId8"/>
    <p:sldId id="389" r:id="rId9"/>
    <p:sldId id="409" r:id="rId10"/>
    <p:sldId id="413" r:id="rId11"/>
    <p:sldId id="410" r:id="rId1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F34"/>
    <a:srgbClr val="5B876B"/>
    <a:srgbClr val="008FB3"/>
    <a:srgbClr val="F1C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24B27E-9FBB-4E60-8B9F-F8A51D661451}" v="64744" dt="2024-05-07T14:18:24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>
        <p:scale>
          <a:sx n="75" d="100"/>
          <a:sy n="75" d="100"/>
        </p:scale>
        <p:origin x="1133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ome cazes" userId="baadb215-62e1-4b0d-9bfb-33d02299acac" providerId="ADAL" clId="{1A24B27E-9FBB-4E60-8B9F-F8A51D661451}"/>
    <pc:docChg chg="undo custSel addSld delSld modSld sldOrd">
      <pc:chgData name="jerome cazes" userId="baadb215-62e1-4b0d-9bfb-33d02299acac" providerId="ADAL" clId="{1A24B27E-9FBB-4E60-8B9F-F8A51D661451}" dt="2024-05-07T14:18:24.335" v="93829" actId="20577"/>
      <pc:docMkLst>
        <pc:docMk/>
      </pc:docMkLst>
      <pc:sldChg chg="addSp delSp modSp mod ord modAnim">
        <pc:chgData name="jerome cazes" userId="baadb215-62e1-4b0d-9bfb-33d02299acac" providerId="ADAL" clId="{1A24B27E-9FBB-4E60-8B9F-F8A51D661451}" dt="2024-05-07T10:51:52.112" v="90960"/>
        <pc:sldMkLst>
          <pc:docMk/>
          <pc:sldMk cId="3163916481" sldId="346"/>
        </pc:sldMkLst>
        <pc:spChg chg="mod">
          <ac:chgData name="jerome cazes" userId="baadb215-62e1-4b0d-9bfb-33d02299acac" providerId="ADAL" clId="{1A24B27E-9FBB-4E60-8B9F-F8A51D661451}" dt="2024-05-02T07:55:40.809" v="79766" actId="255"/>
          <ac:spMkLst>
            <pc:docMk/>
            <pc:sldMk cId="3163916481" sldId="346"/>
            <ac:spMk id="2" creationId="{3B64402F-CC38-8ED3-C19A-1DE354EEF445}"/>
          </ac:spMkLst>
        </pc:spChg>
        <pc:spChg chg="mod">
          <ac:chgData name="jerome cazes" userId="baadb215-62e1-4b0d-9bfb-33d02299acac" providerId="ADAL" clId="{1A24B27E-9FBB-4E60-8B9F-F8A51D661451}" dt="2024-04-16T06:33:57.987" v="15252" actId="20577"/>
          <ac:spMkLst>
            <pc:docMk/>
            <pc:sldMk cId="3163916481" sldId="346"/>
            <ac:spMk id="7" creationId="{8EEAE043-880F-7C25-01CA-3A83558E7096}"/>
          </ac:spMkLst>
        </pc:spChg>
        <pc:picChg chg="add del mod">
          <ac:chgData name="jerome cazes" userId="baadb215-62e1-4b0d-9bfb-33d02299acac" providerId="ADAL" clId="{1A24B27E-9FBB-4E60-8B9F-F8A51D661451}" dt="2024-04-24T15:46:18.682" v="39138" actId="478"/>
          <ac:picMkLst>
            <pc:docMk/>
            <pc:sldMk cId="3163916481" sldId="346"/>
            <ac:picMk id="3" creationId="{F711F559-1A3F-B4E0-F4C1-89CC5B4338DB}"/>
          </ac:picMkLst>
        </pc:picChg>
      </pc:sldChg>
      <pc:sldChg chg="addSp modSp del mod modAnim">
        <pc:chgData name="jerome cazes" userId="baadb215-62e1-4b0d-9bfb-33d02299acac" providerId="ADAL" clId="{1A24B27E-9FBB-4E60-8B9F-F8A51D661451}" dt="2024-04-16T06:47:46.738" v="15563" actId="47"/>
        <pc:sldMkLst>
          <pc:docMk/>
          <pc:sldMk cId="4266160129" sldId="378"/>
        </pc:sldMkLst>
        <pc:spChg chg="add mod">
          <ac:chgData name="jerome cazes" userId="baadb215-62e1-4b0d-9bfb-33d02299acac" providerId="ADAL" clId="{1A24B27E-9FBB-4E60-8B9F-F8A51D661451}" dt="2024-04-10T17:16:48.586" v="10167" actId="20577"/>
          <ac:spMkLst>
            <pc:docMk/>
            <pc:sldMk cId="4266160129" sldId="378"/>
            <ac:spMk id="3" creationId="{4A4AF330-BD28-30DA-3272-9F942975BA31}"/>
          </ac:spMkLst>
        </pc:spChg>
        <pc:spChg chg="mod">
          <ac:chgData name="jerome cazes" userId="baadb215-62e1-4b0d-9bfb-33d02299acac" providerId="ADAL" clId="{1A24B27E-9FBB-4E60-8B9F-F8A51D661451}" dt="2024-04-10T09:29:29.391" v="6506" actId="14100"/>
          <ac:spMkLst>
            <pc:docMk/>
            <pc:sldMk cId="4266160129" sldId="378"/>
            <ac:spMk id="7" creationId="{A804501B-A0A4-B9AD-BE4C-0311A70994C7}"/>
          </ac:spMkLst>
        </pc:spChg>
        <pc:spChg chg="mod">
          <ac:chgData name="jerome cazes" userId="baadb215-62e1-4b0d-9bfb-33d02299acac" providerId="ADAL" clId="{1A24B27E-9FBB-4E60-8B9F-F8A51D661451}" dt="2024-04-10T17:08:10.784" v="10079" actId="1035"/>
          <ac:spMkLst>
            <pc:docMk/>
            <pc:sldMk cId="4266160129" sldId="378"/>
            <ac:spMk id="12" creationId="{C7496428-36D1-E456-0993-DD37774C3DC3}"/>
          </ac:spMkLst>
        </pc:spChg>
        <pc:spChg chg="mod">
          <ac:chgData name="jerome cazes" userId="baadb215-62e1-4b0d-9bfb-33d02299acac" providerId="ADAL" clId="{1A24B27E-9FBB-4E60-8B9F-F8A51D661451}" dt="2024-04-11T10:58:12.448" v="13908" actId="1076"/>
          <ac:spMkLst>
            <pc:docMk/>
            <pc:sldMk cId="4266160129" sldId="378"/>
            <ac:spMk id="15" creationId="{5A5693A2-4B91-A3A9-1ADA-7E894267C0CA}"/>
          </ac:spMkLst>
        </pc:spChg>
        <pc:spChg chg="mod">
          <ac:chgData name="jerome cazes" userId="baadb215-62e1-4b0d-9bfb-33d02299acac" providerId="ADAL" clId="{1A24B27E-9FBB-4E60-8B9F-F8A51D661451}" dt="2024-04-11T10:56:29.812" v="13884" actId="20577"/>
          <ac:spMkLst>
            <pc:docMk/>
            <pc:sldMk cId="4266160129" sldId="378"/>
            <ac:spMk id="35" creationId="{0B55B0FC-A0F9-3CAE-37B1-EF2768D20C82}"/>
          </ac:spMkLst>
        </pc:spChg>
      </pc:sldChg>
      <pc:sldChg chg="addSp delSp modSp del mod ord delAnim modAnim">
        <pc:chgData name="jerome cazes" userId="baadb215-62e1-4b0d-9bfb-33d02299acac" providerId="ADAL" clId="{1A24B27E-9FBB-4E60-8B9F-F8A51D661451}" dt="2024-04-25T12:22:16.840" v="45307" actId="47"/>
        <pc:sldMkLst>
          <pc:docMk/>
          <pc:sldMk cId="1455289773" sldId="379"/>
        </pc:sldMkLst>
        <pc:spChg chg="add mod">
          <ac:chgData name="jerome cazes" userId="baadb215-62e1-4b0d-9bfb-33d02299acac" providerId="ADAL" clId="{1A24B27E-9FBB-4E60-8B9F-F8A51D661451}" dt="2024-04-25T11:46:53.503" v="44402" actId="1035"/>
          <ac:spMkLst>
            <pc:docMk/>
            <pc:sldMk cId="1455289773" sldId="379"/>
            <ac:spMk id="2" creationId="{4F57EE72-190E-19BC-35D9-26E5D5A1E522}"/>
          </ac:spMkLst>
        </pc:spChg>
        <pc:spChg chg="del mod">
          <ac:chgData name="jerome cazes" userId="baadb215-62e1-4b0d-9bfb-33d02299acac" providerId="ADAL" clId="{1A24B27E-9FBB-4E60-8B9F-F8A51D661451}" dt="2024-04-16T07:10:45.208" v="17427" actId="478"/>
          <ac:spMkLst>
            <pc:docMk/>
            <pc:sldMk cId="1455289773" sldId="379"/>
            <ac:spMk id="3" creationId="{F8B08EFA-6A83-C5FC-D9B7-479701B8D87E}"/>
          </ac:spMkLst>
        </pc:spChg>
        <pc:spChg chg="del mod">
          <ac:chgData name="jerome cazes" userId="baadb215-62e1-4b0d-9bfb-33d02299acac" providerId="ADAL" clId="{1A24B27E-9FBB-4E60-8B9F-F8A51D661451}" dt="2024-04-16T06:50:49.805" v="15625" actId="478"/>
          <ac:spMkLst>
            <pc:docMk/>
            <pc:sldMk cId="1455289773" sldId="379"/>
            <ac:spMk id="5" creationId="{AB2F3BBF-10F6-97EF-8960-082D327CA24B}"/>
          </ac:spMkLst>
        </pc:spChg>
        <pc:spChg chg="mod">
          <ac:chgData name="jerome cazes" userId="baadb215-62e1-4b0d-9bfb-33d02299acac" providerId="ADAL" clId="{1A24B27E-9FBB-4E60-8B9F-F8A51D661451}" dt="2024-04-16T06:56:30.302" v="15876" actId="20577"/>
          <ac:spMkLst>
            <pc:docMk/>
            <pc:sldMk cId="1455289773" sldId="379"/>
            <ac:spMk id="6" creationId="{0265409B-8AE1-970B-3081-A8974A4B5271}"/>
          </ac:spMkLst>
        </pc:spChg>
        <pc:spChg chg="add mod ord">
          <ac:chgData name="jerome cazes" userId="baadb215-62e1-4b0d-9bfb-33d02299acac" providerId="ADAL" clId="{1A24B27E-9FBB-4E60-8B9F-F8A51D661451}" dt="2024-04-25T11:57:20.636" v="44482" actId="20577"/>
          <ac:spMkLst>
            <pc:docMk/>
            <pc:sldMk cId="1455289773" sldId="379"/>
            <ac:spMk id="7" creationId="{926714BB-6F2D-D95D-A4CE-A9554444C017}"/>
          </ac:spMkLst>
        </pc:spChg>
        <pc:spChg chg="del">
          <ac:chgData name="jerome cazes" userId="baadb215-62e1-4b0d-9bfb-33d02299acac" providerId="ADAL" clId="{1A24B27E-9FBB-4E60-8B9F-F8A51D661451}" dt="2024-04-16T06:50:54.547" v="15626" actId="478"/>
          <ac:spMkLst>
            <pc:docMk/>
            <pc:sldMk cId="1455289773" sldId="379"/>
            <ac:spMk id="7" creationId="{ED5A5010-B4C8-A660-6403-0A74AFFC3D99}"/>
          </ac:spMkLst>
        </pc:spChg>
        <pc:spChg chg="del mod">
          <ac:chgData name="jerome cazes" userId="baadb215-62e1-4b0d-9bfb-33d02299acac" providerId="ADAL" clId="{1A24B27E-9FBB-4E60-8B9F-F8A51D661451}" dt="2024-04-16T07:10:19.792" v="17425" actId="478"/>
          <ac:spMkLst>
            <pc:docMk/>
            <pc:sldMk cId="1455289773" sldId="379"/>
            <ac:spMk id="8" creationId="{35826B5C-8FED-5383-B9CC-27D6FE5CC94E}"/>
          </ac:spMkLst>
        </pc:spChg>
        <pc:spChg chg="del mod">
          <ac:chgData name="jerome cazes" userId="baadb215-62e1-4b0d-9bfb-33d02299acac" providerId="ADAL" clId="{1A24B27E-9FBB-4E60-8B9F-F8A51D661451}" dt="2024-04-16T07:10:35.008" v="17426" actId="478"/>
          <ac:spMkLst>
            <pc:docMk/>
            <pc:sldMk cId="1455289773" sldId="379"/>
            <ac:spMk id="9" creationId="{5195580D-1191-6471-C424-461E39427D10}"/>
          </ac:spMkLst>
        </pc:spChg>
        <pc:spChg chg="add mod">
          <ac:chgData name="jerome cazes" userId="baadb215-62e1-4b0d-9bfb-33d02299acac" providerId="ADAL" clId="{1A24B27E-9FBB-4E60-8B9F-F8A51D661451}" dt="2024-04-25T11:47:04.170" v="44406" actId="1035"/>
          <ac:spMkLst>
            <pc:docMk/>
            <pc:sldMk cId="1455289773" sldId="379"/>
            <ac:spMk id="11" creationId="{2C89557B-B471-82F0-A75D-CE3B384CA14A}"/>
          </ac:spMkLst>
        </pc:spChg>
        <pc:spChg chg="add del mod">
          <ac:chgData name="jerome cazes" userId="baadb215-62e1-4b0d-9bfb-33d02299acac" providerId="ADAL" clId="{1A24B27E-9FBB-4E60-8B9F-F8A51D661451}" dt="2024-04-22T06:48:21.613" v="34415" actId="478"/>
          <ac:spMkLst>
            <pc:docMk/>
            <pc:sldMk cId="1455289773" sldId="379"/>
            <ac:spMk id="12" creationId="{DF9A4D19-DCAB-21D0-225C-FC100644F7F7}"/>
          </ac:spMkLst>
        </pc:spChg>
        <pc:spChg chg="mod">
          <ac:chgData name="jerome cazes" userId="baadb215-62e1-4b0d-9bfb-33d02299acac" providerId="ADAL" clId="{1A24B27E-9FBB-4E60-8B9F-F8A51D661451}" dt="2024-04-22T06:46:14.858" v="34308" actId="1076"/>
          <ac:spMkLst>
            <pc:docMk/>
            <pc:sldMk cId="1455289773" sldId="379"/>
            <ac:spMk id="35" creationId="{0B55B0FC-A0F9-3CAE-37B1-EF2768D20C82}"/>
          </ac:spMkLst>
        </pc:spChg>
        <pc:picChg chg="del ord">
          <ac:chgData name="jerome cazes" userId="baadb215-62e1-4b0d-9bfb-33d02299acac" providerId="ADAL" clId="{1A24B27E-9FBB-4E60-8B9F-F8A51D661451}" dt="2024-04-24T15:35:38.629" v="38938" actId="478"/>
          <ac:picMkLst>
            <pc:docMk/>
            <pc:sldMk cId="1455289773" sldId="379"/>
            <ac:picMk id="2" creationId="{DB54C83E-18F6-4D0A-6119-3D66C61E5B99}"/>
          </ac:picMkLst>
        </pc:picChg>
        <pc:picChg chg="add mod">
          <ac:chgData name="jerome cazes" userId="baadb215-62e1-4b0d-9bfb-33d02299acac" providerId="ADAL" clId="{1A24B27E-9FBB-4E60-8B9F-F8A51D661451}" dt="2024-04-24T15:37:22.606" v="38950"/>
          <ac:picMkLst>
            <pc:docMk/>
            <pc:sldMk cId="1455289773" sldId="379"/>
            <ac:picMk id="3" creationId="{84FC0DB9-7CD2-BE86-F361-02D060896424}"/>
          </ac:picMkLst>
        </pc:picChg>
      </pc:sldChg>
      <pc:sldChg chg="addSp delSp modSp del mod ord delAnim modAnim">
        <pc:chgData name="jerome cazes" userId="baadb215-62e1-4b0d-9bfb-33d02299acac" providerId="ADAL" clId="{1A24B27E-9FBB-4E60-8B9F-F8A51D661451}" dt="2024-05-01T10:59:34.099" v="78818" actId="47"/>
        <pc:sldMkLst>
          <pc:docMk/>
          <pc:sldMk cId="1092447743" sldId="380"/>
        </pc:sldMkLst>
        <pc:spChg chg="mod">
          <ac:chgData name="jerome cazes" userId="baadb215-62e1-4b0d-9bfb-33d02299acac" providerId="ADAL" clId="{1A24B27E-9FBB-4E60-8B9F-F8A51D661451}" dt="2024-05-01T10:58:52.372" v="78732"/>
          <ac:spMkLst>
            <pc:docMk/>
            <pc:sldMk cId="1092447743" sldId="380"/>
            <ac:spMk id="5" creationId="{AB2F3BBF-10F6-97EF-8960-082D327CA24B}"/>
          </ac:spMkLst>
        </pc:spChg>
        <pc:spChg chg="add del mod">
          <ac:chgData name="jerome cazes" userId="baadb215-62e1-4b0d-9bfb-33d02299acac" providerId="ADAL" clId="{1A24B27E-9FBB-4E60-8B9F-F8A51D661451}" dt="2024-05-01T10:54:33.409" v="78210" actId="478"/>
          <ac:spMkLst>
            <pc:docMk/>
            <pc:sldMk cId="1092447743" sldId="380"/>
            <ac:spMk id="6" creationId="{12E7D98A-0B3F-D554-08F9-92BBEEF0BD00}"/>
          </ac:spMkLst>
        </pc:spChg>
        <pc:spChg chg="del">
          <ac:chgData name="jerome cazes" userId="baadb215-62e1-4b0d-9bfb-33d02299acac" providerId="ADAL" clId="{1A24B27E-9FBB-4E60-8B9F-F8A51D661451}" dt="2024-04-16T06:52:49.098" v="15647" actId="478"/>
          <ac:spMkLst>
            <pc:docMk/>
            <pc:sldMk cId="1092447743" sldId="380"/>
            <ac:spMk id="7" creationId="{D4FD43A3-077A-E02A-85AD-352E165496ED}"/>
          </ac:spMkLst>
        </pc:spChg>
        <pc:spChg chg="mod">
          <ac:chgData name="jerome cazes" userId="baadb215-62e1-4b0d-9bfb-33d02299acac" providerId="ADAL" clId="{1A24B27E-9FBB-4E60-8B9F-F8A51D661451}" dt="2024-05-01T10:29:12.196" v="77407" actId="20577"/>
          <ac:spMkLst>
            <pc:docMk/>
            <pc:sldMk cId="1092447743" sldId="380"/>
            <ac:spMk id="35" creationId="{0B55B0FC-A0F9-3CAE-37B1-EF2768D20C82}"/>
          </ac:spMkLst>
        </pc:spChg>
        <pc:picChg chg="del">
          <ac:chgData name="jerome cazes" userId="baadb215-62e1-4b0d-9bfb-33d02299acac" providerId="ADAL" clId="{1A24B27E-9FBB-4E60-8B9F-F8A51D661451}" dt="2024-04-24T15:35:48.547" v="38940" actId="478"/>
          <ac:picMkLst>
            <pc:docMk/>
            <pc:sldMk cId="1092447743" sldId="380"/>
            <ac:picMk id="2" creationId="{DB54C83E-18F6-4D0A-6119-3D66C61E5B99}"/>
          </ac:picMkLst>
        </pc:picChg>
        <pc:picChg chg="add mod">
          <ac:chgData name="jerome cazes" userId="baadb215-62e1-4b0d-9bfb-33d02299acac" providerId="ADAL" clId="{1A24B27E-9FBB-4E60-8B9F-F8A51D661451}" dt="2024-04-24T15:37:47.556" v="38952"/>
          <ac:picMkLst>
            <pc:docMk/>
            <pc:sldMk cId="1092447743" sldId="380"/>
            <ac:picMk id="3" creationId="{CA06AF41-36B4-6217-D1A6-76783A63CE73}"/>
          </ac:picMkLst>
        </pc:picChg>
      </pc:sldChg>
      <pc:sldChg chg="addSp delSp modSp del mod delAnim modAnim">
        <pc:chgData name="jerome cazes" userId="baadb215-62e1-4b0d-9bfb-33d02299acac" providerId="ADAL" clId="{1A24B27E-9FBB-4E60-8B9F-F8A51D661451}" dt="2024-05-01T08:28:17.810" v="76712" actId="47"/>
        <pc:sldMkLst>
          <pc:docMk/>
          <pc:sldMk cId="1925216497" sldId="381"/>
        </pc:sldMkLst>
        <pc:spChg chg="del mod">
          <ac:chgData name="jerome cazes" userId="baadb215-62e1-4b0d-9bfb-33d02299acac" providerId="ADAL" clId="{1A24B27E-9FBB-4E60-8B9F-F8A51D661451}" dt="2024-04-16T07:01:57.042" v="16361" actId="478"/>
          <ac:spMkLst>
            <pc:docMk/>
            <pc:sldMk cId="1925216497" sldId="381"/>
            <ac:spMk id="3" creationId="{66FD0AB9-65AB-1144-C67E-076EEE6EFA3B}"/>
          </ac:spMkLst>
        </pc:spChg>
        <pc:spChg chg="del mod">
          <ac:chgData name="jerome cazes" userId="baadb215-62e1-4b0d-9bfb-33d02299acac" providerId="ADAL" clId="{1A24B27E-9FBB-4E60-8B9F-F8A51D661451}" dt="2024-04-16T08:06:33.888" v="18520" actId="478"/>
          <ac:spMkLst>
            <pc:docMk/>
            <pc:sldMk cId="1925216497" sldId="381"/>
            <ac:spMk id="5" creationId="{AB2F3BBF-10F6-97EF-8960-082D327CA24B}"/>
          </ac:spMkLst>
        </pc:spChg>
        <pc:spChg chg="del mod">
          <ac:chgData name="jerome cazes" userId="baadb215-62e1-4b0d-9bfb-33d02299acac" providerId="ADAL" clId="{1A24B27E-9FBB-4E60-8B9F-F8A51D661451}" dt="2024-04-16T07:02:47.685" v="16428" actId="478"/>
          <ac:spMkLst>
            <pc:docMk/>
            <pc:sldMk cId="1925216497" sldId="381"/>
            <ac:spMk id="6" creationId="{99A631EE-4C08-3214-48F2-A90D6AEFF9C5}"/>
          </ac:spMkLst>
        </pc:spChg>
        <pc:spChg chg="add mod">
          <ac:chgData name="jerome cazes" userId="baadb215-62e1-4b0d-9bfb-33d02299acac" providerId="ADAL" clId="{1A24B27E-9FBB-4E60-8B9F-F8A51D661451}" dt="2024-05-01T08:26:54.517" v="76616" actId="20577"/>
          <ac:spMkLst>
            <pc:docMk/>
            <pc:sldMk cId="1925216497" sldId="381"/>
            <ac:spMk id="7" creationId="{3500E501-B335-6FF6-6DA9-4ECF606B912E}"/>
          </ac:spMkLst>
        </pc:spChg>
        <pc:spChg chg="del mod">
          <ac:chgData name="jerome cazes" userId="baadb215-62e1-4b0d-9bfb-33d02299acac" providerId="ADAL" clId="{1A24B27E-9FBB-4E60-8B9F-F8A51D661451}" dt="2024-04-26T07:55:34.476" v="50445" actId="478"/>
          <ac:spMkLst>
            <pc:docMk/>
            <pc:sldMk cId="1925216497" sldId="381"/>
            <ac:spMk id="8" creationId="{7340796C-26F5-FFFD-6F5F-E0649623E2CB}"/>
          </ac:spMkLst>
        </pc:spChg>
        <pc:spChg chg="del">
          <ac:chgData name="jerome cazes" userId="baadb215-62e1-4b0d-9bfb-33d02299acac" providerId="ADAL" clId="{1A24B27E-9FBB-4E60-8B9F-F8A51D661451}" dt="2024-04-16T07:02:40.154" v="16427" actId="478"/>
          <ac:spMkLst>
            <pc:docMk/>
            <pc:sldMk cId="1925216497" sldId="381"/>
            <ac:spMk id="9" creationId="{C06DB3AE-798E-841E-17F4-0B1FA378C3B0}"/>
          </ac:spMkLst>
        </pc:spChg>
        <pc:spChg chg="del">
          <ac:chgData name="jerome cazes" userId="baadb215-62e1-4b0d-9bfb-33d02299acac" providerId="ADAL" clId="{1A24B27E-9FBB-4E60-8B9F-F8A51D661451}" dt="2024-04-16T07:02:52.629" v="16429" actId="478"/>
          <ac:spMkLst>
            <pc:docMk/>
            <pc:sldMk cId="1925216497" sldId="381"/>
            <ac:spMk id="10" creationId="{02739886-F0B8-FD84-9C39-2D274FD0EE7F}"/>
          </ac:spMkLst>
        </pc:spChg>
        <pc:spChg chg="del mod">
          <ac:chgData name="jerome cazes" userId="baadb215-62e1-4b0d-9bfb-33d02299acac" providerId="ADAL" clId="{1A24B27E-9FBB-4E60-8B9F-F8A51D661451}" dt="2024-04-16T07:07:54.992" v="17353" actId="478"/>
          <ac:spMkLst>
            <pc:docMk/>
            <pc:sldMk cId="1925216497" sldId="381"/>
            <ac:spMk id="11" creationId="{E9FF17BA-96CD-FB70-DB96-6AB9A92E7AC4}"/>
          </ac:spMkLst>
        </pc:spChg>
        <pc:spChg chg="mod">
          <ac:chgData name="jerome cazes" userId="baadb215-62e1-4b0d-9bfb-33d02299acac" providerId="ADAL" clId="{1A24B27E-9FBB-4E60-8B9F-F8A51D661451}" dt="2024-05-01T08:26:47.878" v="76615" actId="255"/>
          <ac:spMkLst>
            <pc:docMk/>
            <pc:sldMk cId="1925216497" sldId="381"/>
            <ac:spMk id="35" creationId="{0B55B0FC-A0F9-3CAE-37B1-EF2768D20C82}"/>
          </ac:spMkLst>
        </pc:spChg>
        <pc:picChg chg="del">
          <ac:chgData name="jerome cazes" userId="baadb215-62e1-4b0d-9bfb-33d02299acac" providerId="ADAL" clId="{1A24B27E-9FBB-4E60-8B9F-F8A51D661451}" dt="2024-04-24T15:36:06.309" v="38943" actId="478"/>
          <ac:picMkLst>
            <pc:docMk/>
            <pc:sldMk cId="1925216497" sldId="381"/>
            <ac:picMk id="2" creationId="{DB54C83E-18F6-4D0A-6119-3D66C61E5B99}"/>
          </ac:picMkLst>
        </pc:picChg>
        <pc:picChg chg="add mod">
          <ac:chgData name="jerome cazes" userId="baadb215-62e1-4b0d-9bfb-33d02299acac" providerId="ADAL" clId="{1A24B27E-9FBB-4E60-8B9F-F8A51D661451}" dt="2024-04-24T15:38:05.691" v="38955"/>
          <ac:picMkLst>
            <pc:docMk/>
            <pc:sldMk cId="1925216497" sldId="381"/>
            <ac:picMk id="3" creationId="{747F9C49-96C1-4919-9A31-6960B63431B6}"/>
          </ac:picMkLst>
        </pc:picChg>
      </pc:sldChg>
      <pc:sldChg chg="addSp delSp modSp del mod addAnim delAnim modAnim">
        <pc:chgData name="jerome cazes" userId="baadb215-62e1-4b0d-9bfb-33d02299acac" providerId="ADAL" clId="{1A24B27E-9FBB-4E60-8B9F-F8A51D661451}" dt="2024-04-24T15:38:28.928" v="38958" actId="47"/>
        <pc:sldMkLst>
          <pc:docMk/>
          <pc:sldMk cId="3074078253" sldId="382"/>
        </pc:sldMkLst>
        <pc:spChg chg="add mod">
          <ac:chgData name="jerome cazes" userId="baadb215-62e1-4b0d-9bfb-33d02299acac" providerId="ADAL" clId="{1A24B27E-9FBB-4E60-8B9F-F8A51D661451}" dt="2024-04-12T08:23:27.868" v="15011" actId="20577"/>
          <ac:spMkLst>
            <pc:docMk/>
            <pc:sldMk cId="3074078253" sldId="382"/>
            <ac:spMk id="3" creationId="{93F94BF5-5E9B-9033-778D-EC5112C73750}"/>
          </ac:spMkLst>
        </pc:spChg>
        <pc:spChg chg="mod">
          <ac:chgData name="jerome cazes" userId="baadb215-62e1-4b0d-9bfb-33d02299acac" providerId="ADAL" clId="{1A24B27E-9FBB-4E60-8B9F-F8A51D661451}" dt="2024-04-12T08:24:24.142" v="15078" actId="20577"/>
          <ac:spMkLst>
            <pc:docMk/>
            <pc:sldMk cId="3074078253" sldId="382"/>
            <ac:spMk id="5" creationId="{AB2F3BBF-10F6-97EF-8960-082D327CA24B}"/>
          </ac:spMkLst>
        </pc:spChg>
        <pc:spChg chg="add mod">
          <ac:chgData name="jerome cazes" userId="baadb215-62e1-4b0d-9bfb-33d02299acac" providerId="ADAL" clId="{1A24B27E-9FBB-4E60-8B9F-F8A51D661451}" dt="2024-04-16T07:37:10.271" v="18275" actId="20577"/>
          <ac:spMkLst>
            <pc:docMk/>
            <pc:sldMk cId="3074078253" sldId="382"/>
            <ac:spMk id="6" creationId="{0F34E19C-D72E-DE4C-9347-DFA18015C413}"/>
          </ac:spMkLst>
        </pc:spChg>
        <pc:spChg chg="add del mod">
          <ac:chgData name="jerome cazes" userId="baadb215-62e1-4b0d-9bfb-33d02299acac" providerId="ADAL" clId="{1A24B27E-9FBB-4E60-8B9F-F8A51D661451}" dt="2024-04-12T08:23:57.998" v="15056" actId="20577"/>
          <ac:spMkLst>
            <pc:docMk/>
            <pc:sldMk cId="3074078253" sldId="382"/>
            <ac:spMk id="7" creationId="{A0BB2C8A-EC82-0BD5-559F-E37C2ACC3178}"/>
          </ac:spMkLst>
        </pc:spChg>
        <pc:spChg chg="add del mod">
          <ac:chgData name="jerome cazes" userId="baadb215-62e1-4b0d-9bfb-33d02299acac" providerId="ADAL" clId="{1A24B27E-9FBB-4E60-8B9F-F8A51D661451}" dt="2024-04-16T18:10:04.890" v="18692" actId="478"/>
          <ac:spMkLst>
            <pc:docMk/>
            <pc:sldMk cId="3074078253" sldId="382"/>
            <ac:spMk id="8" creationId="{8041A747-4E67-87FB-B481-B6C02A3AE6E2}"/>
          </ac:spMkLst>
        </pc:spChg>
        <pc:spChg chg="add mod">
          <ac:chgData name="jerome cazes" userId="baadb215-62e1-4b0d-9bfb-33d02299acac" providerId="ADAL" clId="{1A24B27E-9FBB-4E60-8B9F-F8A51D661451}" dt="2024-04-11T07:12:42.692" v="13478" actId="14100"/>
          <ac:spMkLst>
            <pc:docMk/>
            <pc:sldMk cId="3074078253" sldId="382"/>
            <ac:spMk id="9" creationId="{94438406-A9E7-E44B-3B5D-3FA89EA060F8}"/>
          </ac:spMkLst>
        </pc:spChg>
        <pc:spChg chg="add mod">
          <ac:chgData name="jerome cazes" userId="baadb215-62e1-4b0d-9bfb-33d02299acac" providerId="ADAL" clId="{1A24B27E-9FBB-4E60-8B9F-F8A51D661451}" dt="2024-04-12T08:24:08.302" v="15064" actId="20577"/>
          <ac:spMkLst>
            <pc:docMk/>
            <pc:sldMk cId="3074078253" sldId="382"/>
            <ac:spMk id="10" creationId="{6683C362-3015-F29E-8A4D-69A308B17D62}"/>
          </ac:spMkLst>
        </pc:spChg>
        <pc:spChg chg="mod">
          <ac:chgData name="jerome cazes" userId="baadb215-62e1-4b0d-9bfb-33d02299acac" providerId="ADAL" clId="{1A24B27E-9FBB-4E60-8B9F-F8A51D661451}" dt="2024-04-16T07:56:07.293" v="18297" actId="20577"/>
          <ac:spMkLst>
            <pc:docMk/>
            <pc:sldMk cId="3074078253" sldId="382"/>
            <ac:spMk id="35" creationId="{0B55B0FC-A0F9-3CAE-37B1-EF2768D20C82}"/>
          </ac:spMkLst>
        </pc:spChg>
        <pc:picChg chg="del">
          <ac:chgData name="jerome cazes" userId="baadb215-62e1-4b0d-9bfb-33d02299acac" providerId="ADAL" clId="{1A24B27E-9FBB-4E60-8B9F-F8A51D661451}" dt="2024-04-24T15:36:20.797" v="38946" actId="478"/>
          <ac:picMkLst>
            <pc:docMk/>
            <pc:sldMk cId="3074078253" sldId="382"/>
            <ac:picMk id="2" creationId="{DB54C83E-18F6-4D0A-6119-3D66C61E5B99}"/>
          </ac:picMkLst>
        </pc:picChg>
      </pc:sldChg>
      <pc:sldChg chg="modSp del mod modAnim">
        <pc:chgData name="jerome cazes" userId="baadb215-62e1-4b0d-9bfb-33d02299acac" providerId="ADAL" clId="{1A24B27E-9FBB-4E60-8B9F-F8A51D661451}" dt="2024-04-21T10:33:11.177" v="27880" actId="47"/>
        <pc:sldMkLst>
          <pc:docMk/>
          <pc:sldMk cId="117444941" sldId="384"/>
        </pc:sldMkLst>
        <pc:spChg chg="mod">
          <ac:chgData name="jerome cazes" userId="baadb215-62e1-4b0d-9bfb-33d02299acac" providerId="ADAL" clId="{1A24B27E-9FBB-4E60-8B9F-F8A51D661451}" dt="2024-04-16T08:11:01.905" v="18636" actId="20577"/>
          <ac:spMkLst>
            <pc:docMk/>
            <pc:sldMk cId="117444941" sldId="384"/>
            <ac:spMk id="5" creationId="{AB2F3BBF-10F6-97EF-8960-082D327CA24B}"/>
          </ac:spMkLst>
        </pc:spChg>
        <pc:spChg chg="mod">
          <ac:chgData name="jerome cazes" userId="baadb215-62e1-4b0d-9bfb-33d02299acac" providerId="ADAL" clId="{1A24B27E-9FBB-4E60-8B9F-F8A51D661451}" dt="2024-04-16T07:35:17.958" v="18186" actId="115"/>
          <ac:spMkLst>
            <pc:docMk/>
            <pc:sldMk cId="117444941" sldId="384"/>
            <ac:spMk id="35" creationId="{0B55B0FC-A0F9-3CAE-37B1-EF2768D20C82}"/>
          </ac:spMkLst>
        </pc:spChg>
      </pc:sldChg>
      <pc:sldChg chg="addSp delSp modSp del mod delAnim modAnim">
        <pc:chgData name="jerome cazes" userId="baadb215-62e1-4b0d-9bfb-33d02299acac" providerId="ADAL" clId="{1A24B27E-9FBB-4E60-8B9F-F8A51D661451}" dt="2024-04-16T06:45:38.564" v="15559" actId="47"/>
        <pc:sldMkLst>
          <pc:docMk/>
          <pc:sldMk cId="4249473945" sldId="385"/>
        </pc:sldMkLst>
        <pc:spChg chg="add mod">
          <ac:chgData name="jerome cazes" userId="baadb215-62e1-4b0d-9bfb-33d02299acac" providerId="ADAL" clId="{1A24B27E-9FBB-4E60-8B9F-F8A51D661451}" dt="2024-04-10T07:49:53.209" v="4708" actId="1038"/>
          <ac:spMkLst>
            <pc:docMk/>
            <pc:sldMk cId="4249473945" sldId="385"/>
            <ac:spMk id="3" creationId="{3810E1D0-F4E3-7ED7-CE9E-07084287FD8F}"/>
          </ac:spMkLst>
        </pc:spChg>
        <pc:spChg chg="add mod">
          <ac:chgData name="jerome cazes" userId="baadb215-62e1-4b0d-9bfb-33d02299acac" providerId="ADAL" clId="{1A24B27E-9FBB-4E60-8B9F-F8A51D661451}" dt="2024-04-10T07:49:19.105" v="4646" actId="1076"/>
          <ac:spMkLst>
            <pc:docMk/>
            <pc:sldMk cId="4249473945" sldId="385"/>
            <ac:spMk id="5" creationId="{FAD83DE8-05C3-672C-C1EA-71F30D407045}"/>
          </ac:spMkLst>
        </pc:spChg>
        <pc:spChg chg="add mod">
          <ac:chgData name="jerome cazes" userId="baadb215-62e1-4b0d-9bfb-33d02299acac" providerId="ADAL" clId="{1A24B27E-9FBB-4E60-8B9F-F8A51D661451}" dt="2024-04-10T07:50:13.776" v="4728" actId="1037"/>
          <ac:spMkLst>
            <pc:docMk/>
            <pc:sldMk cId="4249473945" sldId="385"/>
            <ac:spMk id="6" creationId="{B572977B-67A4-4418-B42B-B276423C30A2}"/>
          </ac:spMkLst>
        </pc:spChg>
        <pc:spChg chg="add mod">
          <ac:chgData name="jerome cazes" userId="baadb215-62e1-4b0d-9bfb-33d02299acac" providerId="ADAL" clId="{1A24B27E-9FBB-4E60-8B9F-F8A51D661451}" dt="2024-04-10T07:50:44.327" v="4779" actId="1036"/>
          <ac:spMkLst>
            <pc:docMk/>
            <pc:sldMk cId="4249473945" sldId="385"/>
            <ac:spMk id="7" creationId="{145584AD-3258-3620-2F71-0DC979098EC2}"/>
          </ac:spMkLst>
        </pc:spChg>
        <pc:spChg chg="add mod">
          <ac:chgData name="jerome cazes" userId="baadb215-62e1-4b0d-9bfb-33d02299acac" providerId="ADAL" clId="{1A24B27E-9FBB-4E60-8B9F-F8A51D661451}" dt="2024-04-10T07:51:12.412" v="4800" actId="20577"/>
          <ac:spMkLst>
            <pc:docMk/>
            <pc:sldMk cId="4249473945" sldId="385"/>
            <ac:spMk id="8" creationId="{BBD61927-E5B4-4EAA-9980-70CD7C1E6C1A}"/>
          </ac:spMkLst>
        </pc:spChg>
        <pc:spChg chg="del mod">
          <ac:chgData name="jerome cazes" userId="baadb215-62e1-4b0d-9bfb-33d02299acac" providerId="ADAL" clId="{1A24B27E-9FBB-4E60-8B9F-F8A51D661451}" dt="2024-04-10T07:50:26.053" v="4729" actId="478"/>
          <ac:spMkLst>
            <pc:docMk/>
            <pc:sldMk cId="4249473945" sldId="385"/>
            <ac:spMk id="9" creationId="{518840D6-3445-C6F0-E672-CB54B2FA6CF1}"/>
          </ac:spMkLst>
        </pc:spChg>
        <pc:spChg chg="add mod">
          <ac:chgData name="jerome cazes" userId="baadb215-62e1-4b0d-9bfb-33d02299acac" providerId="ADAL" clId="{1A24B27E-9FBB-4E60-8B9F-F8A51D661451}" dt="2024-04-10T07:51:05.057" v="4791" actId="14100"/>
          <ac:spMkLst>
            <pc:docMk/>
            <pc:sldMk cId="4249473945" sldId="385"/>
            <ac:spMk id="10" creationId="{DF6560E0-0A16-A105-5AA9-87F9615D1466}"/>
          </ac:spMkLst>
        </pc:spChg>
        <pc:spChg chg="add mod">
          <ac:chgData name="jerome cazes" userId="baadb215-62e1-4b0d-9bfb-33d02299acac" providerId="ADAL" clId="{1A24B27E-9FBB-4E60-8B9F-F8A51D661451}" dt="2024-04-10T07:50:44.327" v="4779" actId="1036"/>
          <ac:spMkLst>
            <pc:docMk/>
            <pc:sldMk cId="4249473945" sldId="385"/>
            <ac:spMk id="11" creationId="{EFD46788-8676-FE39-8E12-C797E869B16F}"/>
          </ac:spMkLst>
        </pc:spChg>
        <pc:spChg chg="add mod">
          <ac:chgData name="jerome cazes" userId="baadb215-62e1-4b0d-9bfb-33d02299acac" providerId="ADAL" clId="{1A24B27E-9FBB-4E60-8B9F-F8A51D661451}" dt="2024-04-10T07:50:44.327" v="4779" actId="1036"/>
          <ac:spMkLst>
            <pc:docMk/>
            <pc:sldMk cId="4249473945" sldId="385"/>
            <ac:spMk id="12" creationId="{793C73E8-40E3-6AE4-D26A-1E2F85E14B63}"/>
          </ac:spMkLst>
        </pc:spChg>
        <pc:spChg chg="add mod">
          <ac:chgData name="jerome cazes" userId="baadb215-62e1-4b0d-9bfb-33d02299acac" providerId="ADAL" clId="{1A24B27E-9FBB-4E60-8B9F-F8A51D661451}" dt="2024-04-10T07:50:44.327" v="4779" actId="1036"/>
          <ac:spMkLst>
            <pc:docMk/>
            <pc:sldMk cId="4249473945" sldId="385"/>
            <ac:spMk id="13" creationId="{EEC9A5AE-F7E0-07AF-1396-189C5F274404}"/>
          </ac:spMkLst>
        </pc:spChg>
        <pc:spChg chg="add mod">
          <ac:chgData name="jerome cazes" userId="baadb215-62e1-4b0d-9bfb-33d02299acac" providerId="ADAL" clId="{1A24B27E-9FBB-4E60-8B9F-F8A51D661451}" dt="2024-04-10T07:53:24.587" v="4886" actId="20577"/>
          <ac:spMkLst>
            <pc:docMk/>
            <pc:sldMk cId="4249473945" sldId="385"/>
            <ac:spMk id="14" creationId="{A4BD4C7C-A6D0-6108-643F-63D2A4F16C10}"/>
          </ac:spMkLst>
        </pc:spChg>
        <pc:spChg chg="del mod">
          <ac:chgData name="jerome cazes" userId="baadb215-62e1-4b0d-9bfb-33d02299acac" providerId="ADAL" clId="{1A24B27E-9FBB-4E60-8B9F-F8A51D661451}" dt="2024-04-10T07:50:26.053" v="4729" actId="478"/>
          <ac:spMkLst>
            <pc:docMk/>
            <pc:sldMk cId="4249473945" sldId="385"/>
            <ac:spMk id="15" creationId="{D514F69F-1BDC-4C4D-F580-CA80EFDC023D}"/>
          </ac:spMkLst>
        </pc:spChg>
        <pc:spChg chg="add mod">
          <ac:chgData name="jerome cazes" userId="baadb215-62e1-4b0d-9bfb-33d02299acac" providerId="ADAL" clId="{1A24B27E-9FBB-4E60-8B9F-F8A51D661451}" dt="2024-04-10T07:50:44.327" v="4779" actId="1036"/>
          <ac:spMkLst>
            <pc:docMk/>
            <pc:sldMk cId="4249473945" sldId="385"/>
            <ac:spMk id="16" creationId="{F3476AD5-4794-E2EE-80CF-5ADB5CFDD036}"/>
          </ac:spMkLst>
        </pc:spChg>
        <pc:spChg chg="mod">
          <ac:chgData name="jerome cazes" userId="baadb215-62e1-4b0d-9bfb-33d02299acac" providerId="ADAL" clId="{1A24B27E-9FBB-4E60-8B9F-F8A51D661451}" dt="2024-04-10T17:03:44.021" v="10000" actId="20577"/>
          <ac:spMkLst>
            <pc:docMk/>
            <pc:sldMk cId="4249473945" sldId="385"/>
            <ac:spMk id="19" creationId="{25EA7C37-4153-9F4B-4FB9-8CBE714519A8}"/>
          </ac:spMkLst>
        </pc:spChg>
        <pc:spChg chg="mod">
          <ac:chgData name="jerome cazes" userId="baadb215-62e1-4b0d-9bfb-33d02299acac" providerId="ADAL" clId="{1A24B27E-9FBB-4E60-8B9F-F8A51D661451}" dt="2024-04-10T09:25:32.598" v="6339" actId="20577"/>
          <ac:spMkLst>
            <pc:docMk/>
            <pc:sldMk cId="4249473945" sldId="385"/>
            <ac:spMk id="20" creationId="{DCEA879C-0249-72AF-2F2B-261BBE908A73}"/>
          </ac:spMkLst>
        </pc:spChg>
        <pc:spChg chg="mod">
          <ac:chgData name="jerome cazes" userId="baadb215-62e1-4b0d-9bfb-33d02299acac" providerId="ADAL" clId="{1A24B27E-9FBB-4E60-8B9F-F8A51D661451}" dt="2024-04-11T10:56:09.741" v="13869" actId="20577"/>
          <ac:spMkLst>
            <pc:docMk/>
            <pc:sldMk cId="4249473945" sldId="385"/>
            <ac:spMk id="23" creationId="{4C5E0AD1-FB99-AF0A-79F9-6EC28E185882}"/>
          </ac:spMkLst>
        </pc:spChg>
        <pc:spChg chg="mod">
          <ac:chgData name="jerome cazes" userId="baadb215-62e1-4b0d-9bfb-33d02299acac" providerId="ADAL" clId="{1A24B27E-9FBB-4E60-8B9F-F8A51D661451}" dt="2024-04-10T07:52:25.289" v="4861" actId="20577"/>
          <ac:spMkLst>
            <pc:docMk/>
            <pc:sldMk cId="4249473945" sldId="385"/>
            <ac:spMk id="27" creationId="{2A69D954-A4DA-C2B1-059A-9F6499CF9CBC}"/>
          </ac:spMkLst>
        </pc:spChg>
        <pc:spChg chg="del mod">
          <ac:chgData name="jerome cazes" userId="baadb215-62e1-4b0d-9bfb-33d02299acac" providerId="ADAL" clId="{1A24B27E-9FBB-4E60-8B9F-F8A51D661451}" dt="2024-04-10T07:47:52.382" v="4519" actId="478"/>
          <ac:spMkLst>
            <pc:docMk/>
            <pc:sldMk cId="4249473945" sldId="385"/>
            <ac:spMk id="29" creationId="{B336C12C-C40A-83A9-F8CC-6A9E6E589BBF}"/>
          </ac:spMkLst>
        </pc:spChg>
        <pc:spChg chg="del mod">
          <ac:chgData name="jerome cazes" userId="baadb215-62e1-4b0d-9bfb-33d02299acac" providerId="ADAL" clId="{1A24B27E-9FBB-4E60-8B9F-F8A51D661451}" dt="2024-04-10T07:50:26.053" v="4729" actId="478"/>
          <ac:spMkLst>
            <pc:docMk/>
            <pc:sldMk cId="4249473945" sldId="385"/>
            <ac:spMk id="30" creationId="{7DCC8732-D0AA-0195-0889-8B90E205CC64}"/>
          </ac:spMkLst>
        </pc:spChg>
        <pc:spChg chg="mod">
          <ac:chgData name="jerome cazes" userId="baadb215-62e1-4b0d-9bfb-33d02299acac" providerId="ADAL" clId="{1A24B27E-9FBB-4E60-8B9F-F8A51D661451}" dt="2024-04-10T07:48:56.761" v="4620" actId="14100"/>
          <ac:spMkLst>
            <pc:docMk/>
            <pc:sldMk cId="4249473945" sldId="385"/>
            <ac:spMk id="32" creationId="{43B92C90-E51E-152A-A040-76D4DEB99234}"/>
          </ac:spMkLst>
        </pc:spChg>
        <pc:spChg chg="del mod">
          <ac:chgData name="jerome cazes" userId="baadb215-62e1-4b0d-9bfb-33d02299acac" providerId="ADAL" clId="{1A24B27E-9FBB-4E60-8B9F-F8A51D661451}" dt="2024-04-10T07:50:26.053" v="4729" actId="478"/>
          <ac:spMkLst>
            <pc:docMk/>
            <pc:sldMk cId="4249473945" sldId="385"/>
            <ac:spMk id="33" creationId="{39AFCBF2-685E-7CDC-D93D-8D9A396A08C9}"/>
          </ac:spMkLst>
        </pc:spChg>
        <pc:spChg chg="mod">
          <ac:chgData name="jerome cazes" userId="baadb215-62e1-4b0d-9bfb-33d02299acac" providerId="ADAL" clId="{1A24B27E-9FBB-4E60-8B9F-F8A51D661451}" dt="2024-04-10T07:49:53.209" v="4708" actId="1038"/>
          <ac:spMkLst>
            <pc:docMk/>
            <pc:sldMk cId="4249473945" sldId="385"/>
            <ac:spMk id="36" creationId="{17F4705A-67E3-64AC-B3A2-25BE7A0988F2}"/>
          </ac:spMkLst>
        </pc:spChg>
        <pc:spChg chg="del mod">
          <ac:chgData name="jerome cazes" userId="baadb215-62e1-4b0d-9bfb-33d02299acac" providerId="ADAL" clId="{1A24B27E-9FBB-4E60-8B9F-F8A51D661451}" dt="2024-04-10T07:46:38.095" v="4440" actId="478"/>
          <ac:spMkLst>
            <pc:docMk/>
            <pc:sldMk cId="4249473945" sldId="385"/>
            <ac:spMk id="39" creationId="{107B735C-8C9B-DDE2-DB27-1C33D1AB6CE2}"/>
          </ac:spMkLst>
        </pc:spChg>
        <pc:spChg chg="del mod">
          <ac:chgData name="jerome cazes" userId="baadb215-62e1-4b0d-9bfb-33d02299acac" providerId="ADAL" clId="{1A24B27E-9FBB-4E60-8B9F-F8A51D661451}" dt="2024-04-10T07:50:26.053" v="4729" actId="478"/>
          <ac:spMkLst>
            <pc:docMk/>
            <pc:sldMk cId="4249473945" sldId="385"/>
            <ac:spMk id="40" creationId="{468A96BB-BF7F-0FBD-9720-8DD20910AA68}"/>
          </ac:spMkLst>
        </pc:spChg>
        <pc:spChg chg="mod">
          <ac:chgData name="jerome cazes" userId="baadb215-62e1-4b0d-9bfb-33d02299acac" providerId="ADAL" clId="{1A24B27E-9FBB-4E60-8B9F-F8A51D661451}" dt="2024-04-10T07:50:53.700" v="4781" actId="20577"/>
          <ac:spMkLst>
            <pc:docMk/>
            <pc:sldMk cId="4249473945" sldId="385"/>
            <ac:spMk id="42" creationId="{1EFF84E3-41A0-B19A-C2D7-F41083F6AD1D}"/>
          </ac:spMkLst>
        </pc:spChg>
        <pc:spChg chg="del mod">
          <ac:chgData name="jerome cazes" userId="baadb215-62e1-4b0d-9bfb-33d02299acac" providerId="ADAL" clId="{1A24B27E-9FBB-4E60-8B9F-F8A51D661451}" dt="2024-04-10T07:44:51.980" v="4273" actId="478"/>
          <ac:spMkLst>
            <pc:docMk/>
            <pc:sldMk cId="4249473945" sldId="385"/>
            <ac:spMk id="43" creationId="{00466A60-0CEA-57A3-B081-5DEE9AAD066C}"/>
          </ac:spMkLst>
        </pc:spChg>
        <pc:spChg chg="mod">
          <ac:chgData name="jerome cazes" userId="baadb215-62e1-4b0d-9bfb-33d02299acac" providerId="ADAL" clId="{1A24B27E-9FBB-4E60-8B9F-F8A51D661451}" dt="2024-04-10T07:49:53.209" v="4708" actId="1038"/>
          <ac:spMkLst>
            <pc:docMk/>
            <pc:sldMk cId="4249473945" sldId="385"/>
            <ac:spMk id="44" creationId="{3C316B00-578C-1C7F-5BBD-A8EE187A5444}"/>
          </ac:spMkLst>
        </pc:spChg>
        <pc:spChg chg="mod">
          <ac:chgData name="jerome cazes" userId="baadb215-62e1-4b0d-9bfb-33d02299acac" providerId="ADAL" clId="{1A24B27E-9FBB-4E60-8B9F-F8A51D661451}" dt="2024-04-10T07:49:42.832" v="4678" actId="1038"/>
          <ac:spMkLst>
            <pc:docMk/>
            <pc:sldMk cId="4249473945" sldId="385"/>
            <ac:spMk id="45" creationId="{A77CCF19-9B1A-145B-139D-81DC168439BF}"/>
          </ac:spMkLst>
        </pc:spChg>
        <pc:spChg chg="del mod">
          <ac:chgData name="jerome cazes" userId="baadb215-62e1-4b0d-9bfb-33d02299acac" providerId="ADAL" clId="{1A24B27E-9FBB-4E60-8B9F-F8A51D661451}" dt="2024-04-10T07:50:26.053" v="4729" actId="478"/>
          <ac:spMkLst>
            <pc:docMk/>
            <pc:sldMk cId="4249473945" sldId="385"/>
            <ac:spMk id="47" creationId="{0CC220D9-4DD6-4D74-A856-42BC434CDD4F}"/>
          </ac:spMkLst>
        </pc:spChg>
        <pc:spChg chg="del mod">
          <ac:chgData name="jerome cazes" userId="baadb215-62e1-4b0d-9bfb-33d02299acac" providerId="ADAL" clId="{1A24B27E-9FBB-4E60-8B9F-F8A51D661451}" dt="2024-04-10T07:50:26.053" v="4729" actId="478"/>
          <ac:spMkLst>
            <pc:docMk/>
            <pc:sldMk cId="4249473945" sldId="385"/>
            <ac:spMk id="48" creationId="{3A9CE579-F1E6-DEE1-1A4F-3B6CC759BA4F}"/>
          </ac:spMkLst>
        </pc:spChg>
        <pc:spChg chg="del mod">
          <ac:chgData name="jerome cazes" userId="baadb215-62e1-4b0d-9bfb-33d02299acac" providerId="ADAL" clId="{1A24B27E-9FBB-4E60-8B9F-F8A51D661451}" dt="2024-04-10T07:45:53.981" v="4394" actId="478"/>
          <ac:spMkLst>
            <pc:docMk/>
            <pc:sldMk cId="4249473945" sldId="385"/>
            <ac:spMk id="49" creationId="{E83B3852-C983-C46B-AF2E-771D4878DFA4}"/>
          </ac:spMkLst>
        </pc:spChg>
        <pc:spChg chg="del mod">
          <ac:chgData name="jerome cazes" userId="baadb215-62e1-4b0d-9bfb-33d02299acac" providerId="ADAL" clId="{1A24B27E-9FBB-4E60-8B9F-F8A51D661451}" dt="2024-04-10T07:50:26.053" v="4729" actId="478"/>
          <ac:spMkLst>
            <pc:docMk/>
            <pc:sldMk cId="4249473945" sldId="385"/>
            <ac:spMk id="50" creationId="{AF5571B2-8C42-7A56-2967-8A64C75984A8}"/>
          </ac:spMkLst>
        </pc:spChg>
        <pc:spChg chg="del mod">
          <ac:chgData name="jerome cazes" userId="baadb215-62e1-4b0d-9bfb-33d02299acac" providerId="ADAL" clId="{1A24B27E-9FBB-4E60-8B9F-F8A51D661451}" dt="2024-04-10T07:50:26.053" v="4729" actId="478"/>
          <ac:spMkLst>
            <pc:docMk/>
            <pc:sldMk cId="4249473945" sldId="385"/>
            <ac:spMk id="51" creationId="{9D2AE94E-0B1B-EFB1-18D3-1F379831415E}"/>
          </ac:spMkLst>
        </pc:spChg>
      </pc:sldChg>
      <pc:sldChg chg="del">
        <pc:chgData name="jerome cazes" userId="baadb215-62e1-4b0d-9bfb-33d02299acac" providerId="ADAL" clId="{1A24B27E-9FBB-4E60-8B9F-F8A51D661451}" dt="2024-04-10T06:34:35.292" v="24" actId="47"/>
        <pc:sldMkLst>
          <pc:docMk/>
          <pc:sldMk cId="616739244" sldId="386"/>
        </pc:sldMkLst>
      </pc:sldChg>
      <pc:sldChg chg="delSp modSp add del mod setBg delAnim">
        <pc:chgData name="jerome cazes" userId="baadb215-62e1-4b0d-9bfb-33d02299acac" providerId="ADAL" clId="{1A24B27E-9FBB-4E60-8B9F-F8A51D661451}" dt="2024-04-16T06:42:21.197" v="15529" actId="47"/>
        <pc:sldMkLst>
          <pc:docMk/>
          <pc:sldMk cId="841977315" sldId="387"/>
        </pc:sldMkLst>
        <pc:spChg chg="del mod">
          <ac:chgData name="jerome cazes" userId="baadb215-62e1-4b0d-9bfb-33d02299acac" providerId="ADAL" clId="{1A24B27E-9FBB-4E60-8B9F-F8A51D661451}" dt="2024-04-16T06:41:15.896" v="15460" actId="478"/>
          <ac:spMkLst>
            <pc:docMk/>
            <pc:sldMk cId="841977315" sldId="387"/>
            <ac:spMk id="5" creationId="{AB2F3BBF-10F6-97EF-8960-082D327CA24B}"/>
          </ac:spMkLst>
        </pc:spChg>
        <pc:spChg chg="del">
          <ac:chgData name="jerome cazes" userId="baadb215-62e1-4b0d-9bfb-33d02299acac" providerId="ADAL" clId="{1A24B27E-9FBB-4E60-8B9F-F8A51D661451}" dt="2024-04-16T06:40:55.343" v="15429" actId="478"/>
          <ac:spMkLst>
            <pc:docMk/>
            <pc:sldMk cId="841977315" sldId="387"/>
            <ac:spMk id="6" creationId="{D7EFFD85-17AB-60EB-64E3-28F3DCE0977C}"/>
          </ac:spMkLst>
        </pc:spChg>
        <pc:spChg chg="del">
          <ac:chgData name="jerome cazes" userId="baadb215-62e1-4b0d-9bfb-33d02299acac" providerId="ADAL" clId="{1A24B27E-9FBB-4E60-8B9F-F8A51D661451}" dt="2024-04-16T06:38:35.299" v="15414" actId="478"/>
          <ac:spMkLst>
            <pc:docMk/>
            <pc:sldMk cId="841977315" sldId="387"/>
            <ac:spMk id="10" creationId="{FC97E5DF-C0D5-4C06-441C-46FFFEE4A3EB}"/>
          </ac:spMkLst>
        </pc:spChg>
        <pc:spChg chg="del">
          <ac:chgData name="jerome cazes" userId="baadb215-62e1-4b0d-9bfb-33d02299acac" providerId="ADAL" clId="{1A24B27E-9FBB-4E60-8B9F-F8A51D661451}" dt="2024-04-16T06:38:35.299" v="15414" actId="478"/>
          <ac:spMkLst>
            <pc:docMk/>
            <pc:sldMk cId="841977315" sldId="387"/>
            <ac:spMk id="11" creationId="{E508CED0-17D7-13CD-7AD3-6C64F47874B9}"/>
          </ac:spMkLst>
        </pc:spChg>
        <pc:spChg chg="del">
          <ac:chgData name="jerome cazes" userId="baadb215-62e1-4b0d-9bfb-33d02299acac" providerId="ADAL" clId="{1A24B27E-9FBB-4E60-8B9F-F8A51D661451}" dt="2024-04-16T06:38:35.299" v="15414" actId="478"/>
          <ac:spMkLst>
            <pc:docMk/>
            <pc:sldMk cId="841977315" sldId="387"/>
            <ac:spMk id="12" creationId="{0F5C6379-978E-A7D6-E9D7-C37F1B87EAC0}"/>
          </ac:spMkLst>
        </pc:spChg>
        <pc:spChg chg="del">
          <ac:chgData name="jerome cazes" userId="baadb215-62e1-4b0d-9bfb-33d02299acac" providerId="ADAL" clId="{1A24B27E-9FBB-4E60-8B9F-F8A51D661451}" dt="2024-04-16T06:38:35.299" v="15414" actId="478"/>
          <ac:spMkLst>
            <pc:docMk/>
            <pc:sldMk cId="841977315" sldId="387"/>
            <ac:spMk id="13" creationId="{F9C5B222-2A3C-D782-4261-5A477F771896}"/>
          </ac:spMkLst>
        </pc:spChg>
      </pc:sldChg>
      <pc:sldChg chg="addSp delSp modSp del mod ord addAnim delAnim modAnim">
        <pc:chgData name="jerome cazes" userId="baadb215-62e1-4b0d-9bfb-33d02299acac" providerId="ADAL" clId="{1A24B27E-9FBB-4E60-8B9F-F8A51D661451}" dt="2024-04-16T06:44:08.911" v="15556" actId="47"/>
        <pc:sldMkLst>
          <pc:docMk/>
          <pc:sldMk cId="1004492299" sldId="388"/>
        </pc:sldMkLst>
        <pc:spChg chg="mod">
          <ac:chgData name="jerome cazes" userId="baadb215-62e1-4b0d-9bfb-33d02299acac" providerId="ADAL" clId="{1A24B27E-9FBB-4E60-8B9F-F8A51D661451}" dt="2024-04-10T16:53:46.439" v="9839" actId="122"/>
          <ac:spMkLst>
            <pc:docMk/>
            <pc:sldMk cId="1004492299" sldId="388"/>
            <ac:spMk id="3" creationId="{67A3F12E-3096-FEDD-5246-152D0C6A1568}"/>
          </ac:spMkLst>
        </pc:spChg>
        <pc:spChg chg="mod">
          <ac:chgData name="jerome cazes" userId="baadb215-62e1-4b0d-9bfb-33d02299acac" providerId="ADAL" clId="{1A24B27E-9FBB-4E60-8B9F-F8A51D661451}" dt="2024-04-10T16:58:41.412" v="9922" actId="113"/>
          <ac:spMkLst>
            <pc:docMk/>
            <pc:sldMk cId="1004492299" sldId="388"/>
            <ac:spMk id="5" creationId="{AB2F3BBF-10F6-97EF-8960-082D327CA24B}"/>
          </ac:spMkLst>
        </pc:spChg>
        <pc:spChg chg="mod">
          <ac:chgData name="jerome cazes" userId="baadb215-62e1-4b0d-9bfb-33d02299acac" providerId="ADAL" clId="{1A24B27E-9FBB-4E60-8B9F-F8A51D661451}" dt="2024-04-11T07:22:41.315" v="13531" actId="313"/>
          <ac:spMkLst>
            <pc:docMk/>
            <pc:sldMk cId="1004492299" sldId="388"/>
            <ac:spMk id="6" creationId="{D7EFFD85-17AB-60EB-64E3-28F3DCE0977C}"/>
          </ac:spMkLst>
        </pc:spChg>
        <pc:spChg chg="add mod">
          <ac:chgData name="jerome cazes" userId="baadb215-62e1-4b0d-9bfb-33d02299acac" providerId="ADAL" clId="{1A24B27E-9FBB-4E60-8B9F-F8A51D661451}" dt="2024-04-10T16:53:46.439" v="9839" actId="122"/>
          <ac:spMkLst>
            <pc:docMk/>
            <pc:sldMk cId="1004492299" sldId="388"/>
            <ac:spMk id="7" creationId="{E7CBBF44-A052-0268-D108-07091B38260D}"/>
          </ac:spMkLst>
        </pc:spChg>
        <pc:spChg chg="add del mod">
          <ac:chgData name="jerome cazes" userId="baadb215-62e1-4b0d-9bfb-33d02299acac" providerId="ADAL" clId="{1A24B27E-9FBB-4E60-8B9F-F8A51D661451}" dt="2024-04-10T15:40:18.320" v="9433" actId="478"/>
          <ac:spMkLst>
            <pc:docMk/>
            <pc:sldMk cId="1004492299" sldId="388"/>
            <ac:spMk id="8" creationId="{0ED2A7BA-908D-8B18-F619-45762221B806}"/>
          </ac:spMkLst>
        </pc:spChg>
        <pc:spChg chg="mod">
          <ac:chgData name="jerome cazes" userId="baadb215-62e1-4b0d-9bfb-33d02299acac" providerId="ADAL" clId="{1A24B27E-9FBB-4E60-8B9F-F8A51D661451}" dt="2024-04-10T15:43:16.073" v="9553" actId="1076"/>
          <ac:spMkLst>
            <pc:docMk/>
            <pc:sldMk cId="1004492299" sldId="388"/>
            <ac:spMk id="9" creationId="{3879A30F-72BD-1B6A-D6A8-609E773CEF24}"/>
          </ac:spMkLst>
        </pc:spChg>
        <pc:spChg chg="add mod">
          <ac:chgData name="jerome cazes" userId="baadb215-62e1-4b0d-9bfb-33d02299acac" providerId="ADAL" clId="{1A24B27E-9FBB-4E60-8B9F-F8A51D661451}" dt="2024-04-10T16:53:46.439" v="9839" actId="122"/>
          <ac:spMkLst>
            <pc:docMk/>
            <pc:sldMk cId="1004492299" sldId="388"/>
            <ac:spMk id="10" creationId="{92BDD0B9-3BDA-695F-3977-DEB2EE93449A}"/>
          </ac:spMkLst>
        </pc:spChg>
        <pc:spChg chg="add del mod">
          <ac:chgData name="jerome cazes" userId="baadb215-62e1-4b0d-9bfb-33d02299acac" providerId="ADAL" clId="{1A24B27E-9FBB-4E60-8B9F-F8A51D661451}" dt="2024-04-10T15:40:03.341" v="9419" actId="478"/>
          <ac:spMkLst>
            <pc:docMk/>
            <pc:sldMk cId="1004492299" sldId="388"/>
            <ac:spMk id="11" creationId="{13853F85-6380-3220-BF85-8AC0CF4385A8}"/>
          </ac:spMkLst>
        </pc:spChg>
        <pc:spChg chg="add mod">
          <ac:chgData name="jerome cazes" userId="baadb215-62e1-4b0d-9bfb-33d02299acac" providerId="ADAL" clId="{1A24B27E-9FBB-4E60-8B9F-F8A51D661451}" dt="2024-04-10T16:53:46.439" v="9839" actId="122"/>
          <ac:spMkLst>
            <pc:docMk/>
            <pc:sldMk cId="1004492299" sldId="388"/>
            <ac:spMk id="12" creationId="{BA2118A9-5892-9C7B-8556-18BA67A0A84B}"/>
          </ac:spMkLst>
        </pc:spChg>
        <pc:spChg chg="add mod">
          <ac:chgData name="jerome cazes" userId="baadb215-62e1-4b0d-9bfb-33d02299acac" providerId="ADAL" clId="{1A24B27E-9FBB-4E60-8B9F-F8A51D661451}" dt="2024-04-10T16:53:46.439" v="9839" actId="122"/>
          <ac:spMkLst>
            <pc:docMk/>
            <pc:sldMk cId="1004492299" sldId="388"/>
            <ac:spMk id="13" creationId="{0A27AF1D-EFC0-0A40-38CF-40A4AA085671}"/>
          </ac:spMkLst>
        </pc:spChg>
        <pc:spChg chg="add del mod">
          <ac:chgData name="jerome cazes" userId="baadb215-62e1-4b0d-9bfb-33d02299acac" providerId="ADAL" clId="{1A24B27E-9FBB-4E60-8B9F-F8A51D661451}" dt="2024-04-10T16:52:22.424" v="9837" actId="478"/>
          <ac:spMkLst>
            <pc:docMk/>
            <pc:sldMk cId="1004492299" sldId="388"/>
            <ac:spMk id="14" creationId="{155AB7AD-BCBF-7696-C3D5-F02CE917E046}"/>
          </ac:spMkLst>
        </pc:spChg>
        <pc:spChg chg="add mod">
          <ac:chgData name="jerome cazes" userId="baadb215-62e1-4b0d-9bfb-33d02299acac" providerId="ADAL" clId="{1A24B27E-9FBB-4E60-8B9F-F8A51D661451}" dt="2024-04-10T16:53:46.439" v="9839" actId="122"/>
          <ac:spMkLst>
            <pc:docMk/>
            <pc:sldMk cId="1004492299" sldId="388"/>
            <ac:spMk id="15" creationId="{95D02DDD-FC7E-EE1E-A9E3-AAC13D9C9BE8}"/>
          </ac:spMkLst>
        </pc:spChg>
        <pc:spChg chg="add del mod">
          <ac:chgData name="jerome cazes" userId="baadb215-62e1-4b0d-9bfb-33d02299acac" providerId="ADAL" clId="{1A24B27E-9FBB-4E60-8B9F-F8A51D661451}" dt="2024-04-10T15:45:47.985" v="9692" actId="478"/>
          <ac:spMkLst>
            <pc:docMk/>
            <pc:sldMk cId="1004492299" sldId="388"/>
            <ac:spMk id="16" creationId="{CE85BDAB-DA91-D1CD-7597-8B62A43BD19A}"/>
          </ac:spMkLst>
        </pc:spChg>
        <pc:spChg chg="add del mod">
          <ac:chgData name="jerome cazes" userId="baadb215-62e1-4b0d-9bfb-33d02299acac" providerId="ADAL" clId="{1A24B27E-9FBB-4E60-8B9F-F8A51D661451}" dt="2024-04-10T15:45:45.383" v="9691" actId="478"/>
          <ac:spMkLst>
            <pc:docMk/>
            <pc:sldMk cId="1004492299" sldId="388"/>
            <ac:spMk id="17" creationId="{5BDEE4C5-0D24-E1AE-AF06-50209FC4CE17}"/>
          </ac:spMkLst>
        </pc:spChg>
        <pc:spChg chg="add mod">
          <ac:chgData name="jerome cazes" userId="baadb215-62e1-4b0d-9bfb-33d02299acac" providerId="ADAL" clId="{1A24B27E-9FBB-4E60-8B9F-F8A51D661451}" dt="2024-04-10T16:53:46.439" v="9839" actId="122"/>
          <ac:spMkLst>
            <pc:docMk/>
            <pc:sldMk cId="1004492299" sldId="388"/>
            <ac:spMk id="18" creationId="{06EAB8FB-F659-D0D3-BEE0-239657BFFA4A}"/>
          </ac:spMkLst>
        </pc:spChg>
        <pc:spChg chg="add mod">
          <ac:chgData name="jerome cazes" userId="baadb215-62e1-4b0d-9bfb-33d02299acac" providerId="ADAL" clId="{1A24B27E-9FBB-4E60-8B9F-F8A51D661451}" dt="2024-04-10T16:50:40.301" v="9827" actId="14100"/>
          <ac:spMkLst>
            <pc:docMk/>
            <pc:sldMk cId="1004492299" sldId="388"/>
            <ac:spMk id="19" creationId="{F1A02A6E-8598-7672-BB1E-E2CF31D56A33}"/>
          </ac:spMkLst>
        </pc:spChg>
        <pc:spChg chg="add mod">
          <ac:chgData name="jerome cazes" userId="baadb215-62e1-4b0d-9bfb-33d02299acac" providerId="ADAL" clId="{1A24B27E-9FBB-4E60-8B9F-F8A51D661451}" dt="2024-04-10T15:41:27.952" v="9463"/>
          <ac:spMkLst>
            <pc:docMk/>
            <pc:sldMk cId="1004492299" sldId="388"/>
            <ac:spMk id="20" creationId="{CD7D1D79-6513-E6AB-1D5F-61C67784BDD1}"/>
          </ac:spMkLst>
        </pc:spChg>
        <pc:spChg chg="add mod">
          <ac:chgData name="jerome cazes" userId="baadb215-62e1-4b0d-9bfb-33d02299acac" providerId="ADAL" clId="{1A24B27E-9FBB-4E60-8B9F-F8A51D661451}" dt="2024-04-10T16:53:46.439" v="9839" actId="122"/>
          <ac:spMkLst>
            <pc:docMk/>
            <pc:sldMk cId="1004492299" sldId="388"/>
            <ac:spMk id="21" creationId="{A70DD224-4F3C-6275-09E2-6FF0602681A1}"/>
          </ac:spMkLst>
        </pc:spChg>
        <pc:spChg chg="add mod">
          <ac:chgData name="jerome cazes" userId="baadb215-62e1-4b0d-9bfb-33d02299acac" providerId="ADAL" clId="{1A24B27E-9FBB-4E60-8B9F-F8A51D661451}" dt="2024-04-10T16:53:46.439" v="9839" actId="122"/>
          <ac:spMkLst>
            <pc:docMk/>
            <pc:sldMk cId="1004492299" sldId="388"/>
            <ac:spMk id="22" creationId="{49711060-95D8-F9C6-C4F4-44E1B96DC5AB}"/>
          </ac:spMkLst>
        </pc:spChg>
        <pc:spChg chg="mod">
          <ac:chgData name="jerome cazes" userId="baadb215-62e1-4b0d-9bfb-33d02299acac" providerId="ADAL" clId="{1A24B27E-9FBB-4E60-8B9F-F8A51D661451}" dt="2024-04-11T10:53:58.006" v="13864" actId="113"/>
          <ac:spMkLst>
            <pc:docMk/>
            <pc:sldMk cId="1004492299" sldId="388"/>
            <ac:spMk id="35" creationId="{0B55B0FC-A0F9-3CAE-37B1-EF2768D20C82}"/>
          </ac:spMkLst>
        </pc:spChg>
      </pc:sldChg>
      <pc:sldChg chg="addSp delSp modSp add mod setBg delAnim modAnim">
        <pc:chgData name="jerome cazes" userId="baadb215-62e1-4b0d-9bfb-33d02299acac" providerId="ADAL" clId="{1A24B27E-9FBB-4E60-8B9F-F8A51D661451}" dt="2024-05-06T06:49:19.289" v="85633" actId="20577"/>
        <pc:sldMkLst>
          <pc:docMk/>
          <pc:sldMk cId="1405330870" sldId="389"/>
        </pc:sldMkLst>
        <pc:spChg chg="add mod">
          <ac:chgData name="jerome cazes" userId="baadb215-62e1-4b0d-9bfb-33d02299acac" providerId="ADAL" clId="{1A24B27E-9FBB-4E60-8B9F-F8A51D661451}" dt="2024-05-01T11:15:17.114" v="79556" actId="20577"/>
          <ac:spMkLst>
            <pc:docMk/>
            <pc:sldMk cId="1405330870" sldId="389"/>
            <ac:spMk id="2" creationId="{2FE0D947-19D7-19FB-45AB-B862A537B066}"/>
          </ac:spMkLst>
        </pc:spChg>
        <pc:spChg chg="add mod">
          <ac:chgData name="jerome cazes" userId="baadb215-62e1-4b0d-9bfb-33d02299acac" providerId="ADAL" clId="{1A24B27E-9FBB-4E60-8B9F-F8A51D661451}" dt="2024-05-01T08:24:43.307" v="76364" actId="1036"/>
          <ac:spMkLst>
            <pc:docMk/>
            <pc:sldMk cId="1405330870" sldId="389"/>
            <ac:spMk id="3" creationId="{960D77E9-49C1-0448-009C-CCCC9A49C1F7}"/>
          </ac:spMkLst>
        </pc:spChg>
        <pc:spChg chg="del">
          <ac:chgData name="jerome cazes" userId="baadb215-62e1-4b0d-9bfb-33d02299acac" providerId="ADAL" clId="{1A24B27E-9FBB-4E60-8B9F-F8A51D661451}" dt="2024-04-10T06:44:54.080" v="1312" actId="478"/>
          <ac:spMkLst>
            <pc:docMk/>
            <pc:sldMk cId="1405330870" sldId="389"/>
            <ac:spMk id="3" creationId="{F8B08EFA-6A83-C5FC-D9B7-479701B8D87E}"/>
          </ac:spMkLst>
        </pc:spChg>
        <pc:spChg chg="mod">
          <ac:chgData name="jerome cazes" userId="baadb215-62e1-4b0d-9bfb-33d02299acac" providerId="ADAL" clId="{1A24B27E-9FBB-4E60-8B9F-F8A51D661451}" dt="2024-04-26T07:54:56.207" v="50444" actId="20577"/>
          <ac:spMkLst>
            <pc:docMk/>
            <pc:sldMk cId="1405330870" sldId="389"/>
            <ac:spMk id="5" creationId="{AB2F3BBF-10F6-97EF-8960-082D327CA24B}"/>
          </ac:spMkLst>
        </pc:spChg>
        <pc:spChg chg="del">
          <ac:chgData name="jerome cazes" userId="baadb215-62e1-4b0d-9bfb-33d02299acac" providerId="ADAL" clId="{1A24B27E-9FBB-4E60-8B9F-F8A51D661451}" dt="2024-04-10T06:47:49.737" v="1778" actId="478"/>
          <ac:spMkLst>
            <pc:docMk/>
            <pc:sldMk cId="1405330870" sldId="389"/>
            <ac:spMk id="6" creationId="{0265409B-8AE1-970B-3081-A8974A4B5271}"/>
          </ac:spMkLst>
        </pc:spChg>
        <pc:spChg chg="add mod">
          <ac:chgData name="jerome cazes" userId="baadb215-62e1-4b0d-9bfb-33d02299acac" providerId="ADAL" clId="{1A24B27E-9FBB-4E60-8B9F-F8A51D661451}" dt="2024-05-06T06:49:19.289" v="85633" actId="20577"/>
          <ac:spMkLst>
            <pc:docMk/>
            <pc:sldMk cId="1405330870" sldId="389"/>
            <ac:spMk id="7" creationId="{0DAEDB09-5CCF-9F5C-D090-BCE412DF4B58}"/>
          </ac:spMkLst>
        </pc:spChg>
        <pc:spChg chg="del">
          <ac:chgData name="jerome cazes" userId="baadb215-62e1-4b0d-9bfb-33d02299acac" providerId="ADAL" clId="{1A24B27E-9FBB-4E60-8B9F-F8A51D661451}" dt="2024-04-10T06:47:55.047" v="1779" actId="478"/>
          <ac:spMkLst>
            <pc:docMk/>
            <pc:sldMk cId="1405330870" sldId="389"/>
            <ac:spMk id="7" creationId="{ED5A5010-B4C8-A660-6403-0A74AFFC3D99}"/>
          </ac:spMkLst>
        </pc:spChg>
        <pc:spChg chg="del">
          <ac:chgData name="jerome cazes" userId="baadb215-62e1-4b0d-9bfb-33d02299acac" providerId="ADAL" clId="{1A24B27E-9FBB-4E60-8B9F-F8A51D661451}" dt="2024-04-10T06:47:55.047" v="1779" actId="478"/>
          <ac:spMkLst>
            <pc:docMk/>
            <pc:sldMk cId="1405330870" sldId="389"/>
            <ac:spMk id="8" creationId="{35826B5C-8FED-5383-B9CC-27D6FE5CC94E}"/>
          </ac:spMkLst>
        </pc:spChg>
        <pc:spChg chg="del">
          <ac:chgData name="jerome cazes" userId="baadb215-62e1-4b0d-9bfb-33d02299acac" providerId="ADAL" clId="{1A24B27E-9FBB-4E60-8B9F-F8A51D661451}" dt="2024-04-10T06:47:55.047" v="1779" actId="478"/>
          <ac:spMkLst>
            <pc:docMk/>
            <pc:sldMk cId="1405330870" sldId="389"/>
            <ac:spMk id="9" creationId="{5195580D-1191-6471-C424-461E39427D10}"/>
          </ac:spMkLst>
        </pc:spChg>
        <pc:spChg chg="add del mod">
          <ac:chgData name="jerome cazes" userId="baadb215-62e1-4b0d-9bfb-33d02299acac" providerId="ADAL" clId="{1A24B27E-9FBB-4E60-8B9F-F8A51D661451}" dt="2024-04-16T06:48:19.782" v="15564" actId="478"/>
          <ac:spMkLst>
            <pc:docMk/>
            <pc:sldMk cId="1405330870" sldId="389"/>
            <ac:spMk id="10" creationId="{DD34894E-CBE1-0EAE-2BEA-505D0A2F8749}"/>
          </ac:spMkLst>
        </pc:spChg>
        <pc:spChg chg="add del mod">
          <ac:chgData name="jerome cazes" userId="baadb215-62e1-4b0d-9bfb-33d02299acac" providerId="ADAL" clId="{1A24B27E-9FBB-4E60-8B9F-F8A51D661451}" dt="2024-04-16T06:48:23.139" v="15565" actId="478"/>
          <ac:spMkLst>
            <pc:docMk/>
            <pc:sldMk cId="1405330870" sldId="389"/>
            <ac:spMk id="12" creationId="{E104BFC9-48C5-28D1-8E31-27790907F5DC}"/>
          </ac:spMkLst>
        </pc:spChg>
        <pc:spChg chg="mod">
          <ac:chgData name="jerome cazes" userId="baadb215-62e1-4b0d-9bfb-33d02299acac" providerId="ADAL" clId="{1A24B27E-9FBB-4E60-8B9F-F8A51D661451}" dt="2024-04-20T13:20:20.125" v="25387" actId="20577"/>
          <ac:spMkLst>
            <pc:docMk/>
            <pc:sldMk cId="1405330870" sldId="389"/>
            <ac:spMk id="35" creationId="{0B55B0FC-A0F9-3CAE-37B1-EF2768D20C82}"/>
          </ac:spMkLst>
        </pc:spChg>
        <pc:picChg chg="del">
          <ac:chgData name="jerome cazes" userId="baadb215-62e1-4b0d-9bfb-33d02299acac" providerId="ADAL" clId="{1A24B27E-9FBB-4E60-8B9F-F8A51D661451}" dt="2024-04-24T15:36:01.855" v="38942" actId="478"/>
          <ac:picMkLst>
            <pc:docMk/>
            <pc:sldMk cId="1405330870" sldId="389"/>
            <ac:picMk id="2" creationId="{DB54C83E-18F6-4D0A-6119-3D66C61E5B99}"/>
          </ac:picMkLst>
        </pc:picChg>
        <pc:picChg chg="add mod">
          <ac:chgData name="jerome cazes" userId="baadb215-62e1-4b0d-9bfb-33d02299acac" providerId="ADAL" clId="{1A24B27E-9FBB-4E60-8B9F-F8A51D661451}" dt="2024-04-24T15:38:00.958" v="38954"/>
          <ac:picMkLst>
            <pc:docMk/>
            <pc:sldMk cId="1405330870" sldId="389"/>
            <ac:picMk id="6" creationId="{32F9F9FC-1314-E27F-9A51-ECED090A40EC}"/>
          </ac:picMkLst>
        </pc:picChg>
      </pc:sldChg>
      <pc:sldChg chg="addSp delSp modSp add mod ord setBg delAnim modAnim">
        <pc:chgData name="jerome cazes" userId="baadb215-62e1-4b0d-9bfb-33d02299acac" providerId="ADAL" clId="{1A24B27E-9FBB-4E60-8B9F-F8A51D661451}" dt="2024-05-07T08:53:05.020" v="89438" actId="20577"/>
        <pc:sldMkLst>
          <pc:docMk/>
          <pc:sldMk cId="997249133" sldId="391"/>
        </pc:sldMkLst>
        <pc:spChg chg="mo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3" creationId="{3810E1D0-F4E3-7ED7-CE9E-07084287FD8F}"/>
          </ac:spMkLst>
        </pc:spChg>
        <pc:spChg chg="mod or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5" creationId="{FAD83DE8-05C3-672C-C1EA-71F30D407045}"/>
          </ac:spMkLst>
        </pc:spChg>
        <pc:spChg chg="mo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6" creationId="{B572977B-67A4-4418-B42B-B276423C30A2}"/>
          </ac:spMkLst>
        </pc:spChg>
        <pc:spChg chg="del">
          <ac:chgData name="jerome cazes" userId="baadb215-62e1-4b0d-9bfb-33d02299acac" providerId="ADAL" clId="{1A24B27E-9FBB-4E60-8B9F-F8A51D661451}" dt="2024-04-20T10:53:53.296" v="22428" actId="478"/>
          <ac:spMkLst>
            <pc:docMk/>
            <pc:sldMk cId="997249133" sldId="391"/>
            <ac:spMk id="7" creationId="{145584AD-3258-3620-2F71-0DC979098EC2}"/>
          </ac:spMkLst>
        </pc:spChg>
        <pc:spChg chg="add mod">
          <ac:chgData name="jerome cazes" userId="baadb215-62e1-4b0d-9bfb-33d02299acac" providerId="ADAL" clId="{1A24B27E-9FBB-4E60-8B9F-F8A51D661451}" dt="2024-05-07T08:53:05.020" v="89438" actId="20577"/>
          <ac:spMkLst>
            <pc:docMk/>
            <pc:sldMk cId="997249133" sldId="391"/>
            <ac:spMk id="8" creationId="{89C2B137-C1E8-2560-C349-FEB32FBA4330}"/>
          </ac:spMkLst>
        </pc:spChg>
        <pc:spChg chg="del mod">
          <ac:chgData name="jerome cazes" userId="baadb215-62e1-4b0d-9bfb-33d02299acac" providerId="ADAL" clId="{1A24B27E-9FBB-4E60-8B9F-F8A51D661451}" dt="2024-04-20T10:54:00.902" v="22429" actId="478"/>
          <ac:spMkLst>
            <pc:docMk/>
            <pc:sldMk cId="997249133" sldId="391"/>
            <ac:spMk id="8" creationId="{BBD61927-E5B4-4EAA-9980-70CD7C1E6C1A}"/>
          </ac:spMkLst>
        </pc:spChg>
        <pc:spChg chg="add del mod">
          <ac:chgData name="jerome cazes" userId="baadb215-62e1-4b0d-9bfb-33d02299acac" providerId="ADAL" clId="{1A24B27E-9FBB-4E60-8B9F-F8A51D661451}" dt="2024-04-25T11:46:33.265" v="44377" actId="478"/>
          <ac:spMkLst>
            <pc:docMk/>
            <pc:sldMk cId="997249133" sldId="391"/>
            <ac:spMk id="9" creationId="{4F265171-5ED3-344B-BD93-BEE19F73E6A5}"/>
          </ac:spMkLst>
        </pc:spChg>
        <pc:spChg chg="add mod">
          <ac:chgData name="jerome cazes" userId="baadb215-62e1-4b0d-9bfb-33d02299acac" providerId="ADAL" clId="{1A24B27E-9FBB-4E60-8B9F-F8A51D661451}" dt="2024-04-26T07:45:10.577" v="49969" actId="20577"/>
          <ac:spMkLst>
            <pc:docMk/>
            <pc:sldMk cId="997249133" sldId="391"/>
            <ac:spMk id="10" creationId="{5FFAF473-FDD4-F08C-AA07-6211ABCCF610}"/>
          </ac:spMkLst>
        </pc:spChg>
        <pc:spChg chg="del mod">
          <ac:chgData name="jerome cazes" userId="baadb215-62e1-4b0d-9bfb-33d02299acac" providerId="ADAL" clId="{1A24B27E-9FBB-4E60-8B9F-F8A51D661451}" dt="2024-04-20T10:54:00.902" v="22429" actId="478"/>
          <ac:spMkLst>
            <pc:docMk/>
            <pc:sldMk cId="997249133" sldId="391"/>
            <ac:spMk id="10" creationId="{DF6560E0-0A16-A105-5AA9-87F9615D1466}"/>
          </ac:spMkLst>
        </pc:spChg>
        <pc:spChg chg="add mod">
          <ac:chgData name="jerome cazes" userId="baadb215-62e1-4b0d-9bfb-33d02299acac" providerId="ADAL" clId="{1A24B27E-9FBB-4E60-8B9F-F8A51D661451}" dt="2024-04-25T12:15:59.530" v="45050" actId="1035"/>
          <ac:spMkLst>
            <pc:docMk/>
            <pc:sldMk cId="997249133" sldId="391"/>
            <ac:spMk id="11" creationId="{494687C6-0B7B-03D4-92FC-A769F1E5477C}"/>
          </ac:spMkLst>
        </pc:spChg>
        <pc:spChg chg="del mod">
          <ac:chgData name="jerome cazes" userId="baadb215-62e1-4b0d-9bfb-33d02299acac" providerId="ADAL" clId="{1A24B27E-9FBB-4E60-8B9F-F8A51D661451}" dt="2024-04-20T10:54:00.902" v="22429" actId="478"/>
          <ac:spMkLst>
            <pc:docMk/>
            <pc:sldMk cId="997249133" sldId="391"/>
            <ac:spMk id="11" creationId="{EFD46788-8676-FE39-8E12-C797E869B16F}"/>
          </ac:spMkLst>
        </pc:spChg>
        <pc:spChg chg="del mod">
          <ac:chgData name="jerome cazes" userId="baadb215-62e1-4b0d-9bfb-33d02299acac" providerId="ADAL" clId="{1A24B27E-9FBB-4E60-8B9F-F8A51D661451}" dt="2024-04-20T10:54:00.902" v="22429" actId="478"/>
          <ac:spMkLst>
            <pc:docMk/>
            <pc:sldMk cId="997249133" sldId="391"/>
            <ac:spMk id="12" creationId="{793C73E8-40E3-6AE4-D26A-1E2F85E14B63}"/>
          </ac:spMkLst>
        </pc:spChg>
        <pc:spChg chg="add mod">
          <ac:chgData name="jerome cazes" userId="baadb215-62e1-4b0d-9bfb-33d02299acac" providerId="ADAL" clId="{1A24B27E-9FBB-4E60-8B9F-F8A51D661451}" dt="2024-04-25T12:16:06.780" v="45058" actId="1035"/>
          <ac:spMkLst>
            <pc:docMk/>
            <pc:sldMk cId="997249133" sldId="391"/>
            <ac:spMk id="12" creationId="{ADDC637B-09D4-AAB9-4BB8-08FAA75878CC}"/>
          </ac:spMkLst>
        </pc:spChg>
        <pc:spChg chg="add mod">
          <ac:chgData name="jerome cazes" userId="baadb215-62e1-4b0d-9bfb-33d02299acac" providerId="ADAL" clId="{1A24B27E-9FBB-4E60-8B9F-F8A51D661451}" dt="2024-04-25T12:22:09.434" v="45306" actId="1038"/>
          <ac:spMkLst>
            <pc:docMk/>
            <pc:sldMk cId="997249133" sldId="391"/>
            <ac:spMk id="13" creationId="{13F7A2AF-3225-62F2-10EB-3DE194B684BB}"/>
          </ac:spMkLst>
        </pc:spChg>
        <pc:spChg chg="del">
          <ac:chgData name="jerome cazes" userId="baadb215-62e1-4b0d-9bfb-33d02299acac" providerId="ADAL" clId="{1A24B27E-9FBB-4E60-8B9F-F8A51D661451}" dt="2024-04-20T10:54:00.902" v="22429" actId="478"/>
          <ac:spMkLst>
            <pc:docMk/>
            <pc:sldMk cId="997249133" sldId="391"/>
            <ac:spMk id="13" creationId="{EEC9A5AE-F7E0-07AF-1396-189C5F274404}"/>
          </ac:spMkLst>
        </pc:spChg>
        <pc:spChg chg="del mod">
          <ac:chgData name="jerome cazes" userId="baadb215-62e1-4b0d-9bfb-33d02299acac" providerId="ADAL" clId="{1A24B27E-9FBB-4E60-8B9F-F8A51D661451}" dt="2024-04-20T10:54:00.902" v="22429" actId="478"/>
          <ac:spMkLst>
            <pc:docMk/>
            <pc:sldMk cId="997249133" sldId="391"/>
            <ac:spMk id="14" creationId="{A4BD4C7C-A6D0-6108-643F-63D2A4F16C10}"/>
          </ac:spMkLst>
        </pc:spChg>
        <pc:spChg chg="add mod">
          <ac:chgData name="jerome cazes" userId="baadb215-62e1-4b0d-9bfb-33d02299acac" providerId="ADAL" clId="{1A24B27E-9FBB-4E60-8B9F-F8A51D661451}" dt="2024-04-26T07:43:39.882" v="49925" actId="1036"/>
          <ac:spMkLst>
            <pc:docMk/>
            <pc:sldMk cId="997249133" sldId="391"/>
            <ac:spMk id="14" creationId="{C3E5411D-13E1-A346-2C43-5A3ED52DDD34}"/>
          </ac:spMkLst>
        </pc:spChg>
        <pc:spChg chg="add mod">
          <ac:chgData name="jerome cazes" userId="baadb215-62e1-4b0d-9bfb-33d02299acac" providerId="ADAL" clId="{1A24B27E-9FBB-4E60-8B9F-F8A51D661451}" dt="2024-04-26T07:43:13.558" v="49888" actId="14100"/>
          <ac:spMkLst>
            <pc:docMk/>
            <pc:sldMk cId="997249133" sldId="391"/>
            <ac:spMk id="15" creationId="{9202097F-4BCB-5C8A-7DDE-CB49C3A5D000}"/>
          </ac:spMkLst>
        </pc:spChg>
        <pc:spChg chg="del">
          <ac:chgData name="jerome cazes" userId="baadb215-62e1-4b0d-9bfb-33d02299acac" providerId="ADAL" clId="{1A24B27E-9FBB-4E60-8B9F-F8A51D661451}" dt="2024-04-20T10:53:48.309" v="22427" actId="478"/>
          <ac:spMkLst>
            <pc:docMk/>
            <pc:sldMk cId="997249133" sldId="391"/>
            <ac:spMk id="16" creationId="{F3476AD5-4794-E2EE-80CF-5ADB5CFDD036}"/>
          </ac:spMkLst>
        </pc:spChg>
        <pc:spChg chg="add mod or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17" creationId="{7BEFC0F6-8800-0899-D650-9F986171927C}"/>
          </ac:spMkLst>
        </pc:spChg>
        <pc:spChg chg="add mod ord">
          <ac:chgData name="jerome cazes" userId="baadb215-62e1-4b0d-9bfb-33d02299acac" providerId="ADAL" clId="{1A24B27E-9FBB-4E60-8B9F-F8A51D661451}" dt="2024-04-26T07:43:22.461" v="49889" actId="167"/>
          <ac:spMkLst>
            <pc:docMk/>
            <pc:sldMk cId="997249133" sldId="391"/>
            <ac:spMk id="18" creationId="{A30C05DF-146E-1CA9-655C-71A9B8927754}"/>
          </ac:spMkLst>
        </pc:spChg>
        <pc:spChg chg="mod">
          <ac:chgData name="jerome cazes" userId="baadb215-62e1-4b0d-9bfb-33d02299acac" providerId="ADAL" clId="{1A24B27E-9FBB-4E60-8B9F-F8A51D661451}" dt="2024-05-01T09:51:30.497" v="76863"/>
          <ac:spMkLst>
            <pc:docMk/>
            <pc:sldMk cId="997249133" sldId="391"/>
            <ac:spMk id="19" creationId="{25EA7C37-4153-9F4B-4FB9-8CBE714519A8}"/>
          </ac:spMkLst>
        </pc:spChg>
        <pc:spChg chg="mod">
          <ac:chgData name="jerome cazes" userId="baadb215-62e1-4b0d-9bfb-33d02299acac" providerId="ADAL" clId="{1A24B27E-9FBB-4E60-8B9F-F8A51D661451}" dt="2024-05-07T08:52:36.240" v="89429" actId="20577"/>
          <ac:spMkLst>
            <pc:docMk/>
            <pc:sldMk cId="997249133" sldId="391"/>
            <ac:spMk id="20" creationId="{DCEA879C-0249-72AF-2F2B-261BBE908A73}"/>
          </ac:spMkLst>
        </pc:spChg>
        <pc:spChg chg="add mo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21" creationId="{273D2A85-CC8D-52CB-6611-65AFE945501D}"/>
          </ac:spMkLst>
        </pc:spChg>
        <pc:spChg chg="add mo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22" creationId="{D68A93C0-F93A-09A8-B081-B9FBA221CDE5}"/>
          </ac:spMkLst>
        </pc:spChg>
        <pc:spChg chg="mod">
          <ac:chgData name="jerome cazes" userId="baadb215-62e1-4b0d-9bfb-33d02299acac" providerId="ADAL" clId="{1A24B27E-9FBB-4E60-8B9F-F8A51D661451}" dt="2024-04-25T12:15:49.828" v="45046" actId="1035"/>
          <ac:spMkLst>
            <pc:docMk/>
            <pc:sldMk cId="997249133" sldId="391"/>
            <ac:spMk id="23" creationId="{4C5E0AD1-FB99-AF0A-79F9-6EC28E185882}"/>
          </ac:spMkLst>
        </pc:spChg>
        <pc:spChg chg="add mo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24" creationId="{393234F2-F942-75BF-802E-553E0F1C5EC4}"/>
          </ac:spMkLst>
        </pc:spChg>
        <pc:spChg chg="add mo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25" creationId="{E8EA470C-40F7-FB7A-8609-A2BA911B7EBF}"/>
          </ac:spMkLst>
        </pc:spChg>
        <pc:spChg chg="add mo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26" creationId="{B021FE5E-DA59-01C8-0A72-795254BB8D1E}"/>
          </ac:spMkLst>
        </pc:spChg>
        <pc:spChg chg="del">
          <ac:chgData name="jerome cazes" userId="baadb215-62e1-4b0d-9bfb-33d02299acac" providerId="ADAL" clId="{1A24B27E-9FBB-4E60-8B9F-F8A51D661451}" dt="2024-04-16T06:45:50.560" v="15560" actId="478"/>
          <ac:spMkLst>
            <pc:docMk/>
            <pc:sldMk cId="997249133" sldId="391"/>
            <ac:spMk id="27" creationId="{2A69D954-A4DA-C2B1-059A-9F6499CF9CBC}"/>
          </ac:spMkLst>
        </pc:spChg>
        <pc:spChg chg="add del mod ord">
          <ac:chgData name="jerome cazes" userId="baadb215-62e1-4b0d-9bfb-33d02299acac" providerId="ADAL" clId="{1A24B27E-9FBB-4E60-8B9F-F8A51D661451}" dt="2024-04-26T07:43:29.308" v="49890" actId="478"/>
          <ac:spMkLst>
            <pc:docMk/>
            <pc:sldMk cId="997249133" sldId="391"/>
            <ac:spMk id="27" creationId="{BDCFC818-257E-9268-A0CC-D0F3EECE6608}"/>
          </ac:spMkLst>
        </pc:spChg>
        <pc:spChg chg="add mod">
          <ac:chgData name="jerome cazes" userId="baadb215-62e1-4b0d-9bfb-33d02299acac" providerId="ADAL" clId="{1A24B27E-9FBB-4E60-8B9F-F8A51D661451}" dt="2024-04-26T07:44:31.847" v="49930" actId="20577"/>
          <ac:spMkLst>
            <pc:docMk/>
            <pc:sldMk cId="997249133" sldId="391"/>
            <ac:spMk id="28" creationId="{D53C2234-84FE-2408-C9F1-47EEEA0A1E44}"/>
          </ac:spMkLst>
        </pc:spChg>
        <pc:spChg chg="add del mod">
          <ac:chgData name="jerome cazes" userId="baadb215-62e1-4b0d-9bfb-33d02299acac" providerId="ADAL" clId="{1A24B27E-9FBB-4E60-8B9F-F8A51D661451}" dt="2024-04-25T12:05:51.109" v="44758" actId="478"/>
          <ac:spMkLst>
            <pc:docMk/>
            <pc:sldMk cId="997249133" sldId="391"/>
            <ac:spMk id="29" creationId="{59859F86-5333-7B28-27CB-ACF390EF7D75}"/>
          </ac:spMkLst>
        </pc:spChg>
        <pc:spChg chg="add mod">
          <ac:chgData name="jerome cazes" userId="baadb215-62e1-4b0d-9bfb-33d02299acac" providerId="ADAL" clId="{1A24B27E-9FBB-4E60-8B9F-F8A51D661451}" dt="2024-04-25T12:16:03.340" v="45054" actId="1035"/>
          <ac:spMkLst>
            <pc:docMk/>
            <pc:sldMk cId="997249133" sldId="391"/>
            <ac:spMk id="30" creationId="{0BA74F61-39BA-0B43-9CAC-8A816F4FDCE7}"/>
          </ac:spMkLst>
        </pc:spChg>
        <pc:spChg chg="mo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32" creationId="{43B92C90-E51E-152A-A040-76D4DEB99234}"/>
          </ac:spMkLst>
        </pc:spChg>
        <pc:spChg chg="mo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36" creationId="{17F4705A-67E3-64AC-B3A2-25BE7A0988F2}"/>
          </ac:spMkLst>
        </pc:spChg>
        <pc:spChg chg="mo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42" creationId="{1EFF84E3-41A0-B19A-C2D7-F41083F6AD1D}"/>
          </ac:spMkLst>
        </pc:spChg>
        <pc:spChg chg="mo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44" creationId="{3C316B00-578C-1C7F-5BBD-A8EE187A5444}"/>
          </ac:spMkLst>
        </pc:spChg>
        <pc:spChg chg="mod">
          <ac:chgData name="jerome cazes" userId="baadb215-62e1-4b0d-9bfb-33d02299acac" providerId="ADAL" clId="{1A24B27E-9FBB-4E60-8B9F-F8A51D661451}" dt="2024-04-25T12:15:37.113" v="45037" actId="1035"/>
          <ac:spMkLst>
            <pc:docMk/>
            <pc:sldMk cId="997249133" sldId="391"/>
            <ac:spMk id="45" creationId="{A77CCF19-9B1A-145B-139D-81DC168439BF}"/>
          </ac:spMkLst>
        </pc:spChg>
        <pc:picChg chg="del">
          <ac:chgData name="jerome cazes" userId="baadb215-62e1-4b0d-9bfb-33d02299acac" providerId="ADAL" clId="{1A24B27E-9FBB-4E60-8B9F-F8A51D661451}" dt="2024-04-24T15:35:33.648" v="38937" actId="478"/>
          <ac:picMkLst>
            <pc:docMk/>
            <pc:sldMk cId="997249133" sldId="391"/>
            <ac:picMk id="2" creationId="{DB54C83E-18F6-4D0A-6119-3D66C61E5B99}"/>
          </ac:picMkLst>
        </pc:picChg>
        <pc:picChg chg="add mod">
          <ac:chgData name="jerome cazes" userId="baadb215-62e1-4b0d-9bfb-33d02299acac" providerId="ADAL" clId="{1A24B27E-9FBB-4E60-8B9F-F8A51D661451}" dt="2024-04-25T12:11:11.714" v="44980" actId="1076"/>
          <ac:picMkLst>
            <pc:docMk/>
            <pc:sldMk cId="997249133" sldId="391"/>
            <ac:picMk id="7" creationId="{DCAF327F-BDDA-3CF7-9D38-13D20B376E61}"/>
          </ac:picMkLst>
        </pc:picChg>
      </pc:sldChg>
      <pc:sldChg chg="modSp add del setBg">
        <pc:chgData name="jerome cazes" userId="baadb215-62e1-4b0d-9bfb-33d02299acac" providerId="ADAL" clId="{1A24B27E-9FBB-4E60-8B9F-F8A51D661451}" dt="2024-04-16T18:07:37.882" v="18671" actId="47"/>
        <pc:sldMkLst>
          <pc:docMk/>
          <pc:sldMk cId="2290993978" sldId="392"/>
        </pc:sldMkLst>
        <pc:spChg chg="mod">
          <ac:chgData name="jerome cazes" userId="baadb215-62e1-4b0d-9bfb-33d02299acac" providerId="ADAL" clId="{1A24B27E-9FBB-4E60-8B9F-F8A51D661451}" dt="2024-04-16T07:58:53.580" v="18358" actId="20577"/>
          <ac:spMkLst>
            <pc:docMk/>
            <pc:sldMk cId="2290993978" sldId="392"/>
            <ac:spMk id="12" creationId="{E104BFC9-48C5-28D1-8E31-27790907F5DC}"/>
          </ac:spMkLst>
        </pc:spChg>
      </pc:sldChg>
      <pc:sldChg chg="addSp delSp modSp add mod setBg delAnim modAnim">
        <pc:chgData name="jerome cazes" userId="baadb215-62e1-4b0d-9bfb-33d02299acac" providerId="ADAL" clId="{1A24B27E-9FBB-4E60-8B9F-F8A51D661451}" dt="2024-05-07T13:50:50.284" v="93000" actId="20577"/>
        <pc:sldMkLst>
          <pc:docMk/>
          <pc:sldMk cId="2799749882" sldId="397"/>
        </pc:sldMkLst>
        <pc:spChg chg="add del mod">
          <ac:chgData name="jerome cazes" userId="baadb215-62e1-4b0d-9bfb-33d02299acac" providerId="ADAL" clId="{1A24B27E-9FBB-4E60-8B9F-F8A51D661451}" dt="2024-05-07T11:07:31.815" v="91376" actId="478"/>
          <ac:spMkLst>
            <pc:docMk/>
            <pc:sldMk cId="2799749882" sldId="397"/>
            <ac:spMk id="2" creationId="{10B00954-5DEA-39CD-F936-078A79E483E4}"/>
          </ac:spMkLst>
        </pc:spChg>
        <pc:spChg chg="mod ord">
          <ac:chgData name="jerome cazes" userId="baadb215-62e1-4b0d-9bfb-33d02299acac" providerId="ADAL" clId="{1A24B27E-9FBB-4E60-8B9F-F8A51D661451}" dt="2024-05-07T12:53:10.170" v="92810" actId="166"/>
          <ac:spMkLst>
            <pc:docMk/>
            <pc:sldMk cId="2799749882" sldId="397"/>
            <ac:spMk id="3" creationId="{7A010F80-5218-DFF3-7CB5-034A254734FE}"/>
          </ac:spMkLst>
        </pc:spChg>
        <pc:spChg chg="del mod">
          <ac:chgData name="jerome cazes" userId="baadb215-62e1-4b0d-9bfb-33d02299acac" providerId="ADAL" clId="{1A24B27E-9FBB-4E60-8B9F-F8A51D661451}" dt="2024-05-07T12:42:52.845" v="92641" actId="478"/>
          <ac:spMkLst>
            <pc:docMk/>
            <pc:sldMk cId="2799749882" sldId="397"/>
            <ac:spMk id="5" creationId="{AB2F3BBF-10F6-97EF-8960-082D327CA24B}"/>
          </ac:spMkLst>
        </pc:spChg>
        <pc:spChg chg="add del mod">
          <ac:chgData name="jerome cazes" userId="baadb215-62e1-4b0d-9bfb-33d02299acac" providerId="ADAL" clId="{1A24B27E-9FBB-4E60-8B9F-F8A51D661451}" dt="2024-05-07T10:59:05.872" v="91004" actId="478"/>
          <ac:spMkLst>
            <pc:docMk/>
            <pc:sldMk cId="2799749882" sldId="397"/>
            <ac:spMk id="6" creationId="{943AAB38-6966-E143-7268-B9006091F289}"/>
          </ac:spMkLst>
        </pc:spChg>
        <pc:spChg chg="add mod">
          <ac:chgData name="jerome cazes" userId="baadb215-62e1-4b0d-9bfb-33d02299acac" providerId="ADAL" clId="{1A24B27E-9FBB-4E60-8B9F-F8A51D661451}" dt="2024-05-07T12:53:49.547" v="92851" actId="1037"/>
          <ac:spMkLst>
            <pc:docMk/>
            <pc:sldMk cId="2799749882" sldId="397"/>
            <ac:spMk id="8" creationId="{38916FC0-3973-1FF1-415D-4B6595900F4D}"/>
          </ac:spMkLst>
        </pc:spChg>
        <pc:spChg chg="add mod">
          <ac:chgData name="jerome cazes" userId="baadb215-62e1-4b0d-9bfb-33d02299acac" providerId="ADAL" clId="{1A24B27E-9FBB-4E60-8B9F-F8A51D661451}" dt="2024-05-07T13:50:50.284" v="93000" actId="20577"/>
          <ac:spMkLst>
            <pc:docMk/>
            <pc:sldMk cId="2799749882" sldId="397"/>
            <ac:spMk id="10" creationId="{A994F08D-EE95-71A4-B1E9-28A71E8EB284}"/>
          </ac:spMkLst>
        </pc:spChg>
        <pc:spChg chg="add mod">
          <ac:chgData name="jerome cazes" userId="baadb215-62e1-4b0d-9bfb-33d02299acac" providerId="ADAL" clId="{1A24B27E-9FBB-4E60-8B9F-F8A51D661451}" dt="2024-05-07T12:51:18.330" v="92758" actId="113"/>
          <ac:spMkLst>
            <pc:docMk/>
            <pc:sldMk cId="2799749882" sldId="397"/>
            <ac:spMk id="12" creationId="{1CA70726-640F-F760-2AAB-07A7CABD64A4}"/>
          </ac:spMkLst>
        </pc:spChg>
        <pc:spChg chg="mod">
          <ac:chgData name="jerome cazes" userId="baadb215-62e1-4b0d-9bfb-33d02299acac" providerId="ADAL" clId="{1A24B27E-9FBB-4E60-8B9F-F8A51D661451}" dt="2024-05-07T11:02:48.275" v="91185" actId="1076"/>
          <ac:spMkLst>
            <pc:docMk/>
            <pc:sldMk cId="2799749882" sldId="397"/>
            <ac:spMk id="35" creationId="{0B55B0FC-A0F9-3CAE-37B1-EF2768D20C82}"/>
          </ac:spMkLst>
        </pc:spChg>
        <pc:picChg chg="del ord">
          <ac:chgData name="jerome cazes" userId="baadb215-62e1-4b0d-9bfb-33d02299acac" providerId="ADAL" clId="{1A24B27E-9FBB-4E60-8B9F-F8A51D661451}" dt="2024-04-24T15:33:52.744" v="38836" actId="478"/>
          <ac:picMkLst>
            <pc:docMk/>
            <pc:sldMk cId="2799749882" sldId="397"/>
            <ac:picMk id="2" creationId="{DB54C83E-18F6-4D0A-6119-3D66C61E5B99}"/>
          </ac:picMkLst>
        </pc:picChg>
        <pc:picChg chg="add mod ord">
          <ac:chgData name="jerome cazes" userId="baadb215-62e1-4b0d-9bfb-33d02299acac" providerId="ADAL" clId="{1A24B27E-9FBB-4E60-8B9F-F8A51D661451}" dt="2024-04-24T15:34:57.649" v="38934" actId="166"/>
          <ac:picMkLst>
            <pc:docMk/>
            <pc:sldMk cId="2799749882" sldId="397"/>
            <ac:picMk id="7" creationId="{1C562192-51F6-1962-2A45-1B278C21A9C3}"/>
          </ac:picMkLst>
        </pc:picChg>
      </pc:sldChg>
      <pc:sldChg chg="addSp delSp modSp add mod setBg delAnim modAnim">
        <pc:chgData name="jerome cazes" userId="baadb215-62e1-4b0d-9bfb-33d02299acac" providerId="ADAL" clId="{1A24B27E-9FBB-4E60-8B9F-F8A51D661451}" dt="2024-05-07T12:57:29.958" v="92929" actId="1035"/>
        <pc:sldMkLst>
          <pc:docMk/>
          <pc:sldMk cId="2735608070" sldId="398"/>
        </pc:sldMkLst>
        <pc:spChg chg="add mod">
          <ac:chgData name="jerome cazes" userId="baadb215-62e1-4b0d-9bfb-33d02299acac" providerId="ADAL" clId="{1A24B27E-9FBB-4E60-8B9F-F8A51D661451}" dt="2024-05-07T12:57:29.958" v="92929" actId="1035"/>
          <ac:spMkLst>
            <pc:docMk/>
            <pc:sldMk cId="2735608070" sldId="398"/>
            <ac:spMk id="2" creationId="{0DED9BC4-623F-1649-6A6E-523AB5F08711}"/>
          </ac:spMkLst>
        </pc:spChg>
        <pc:spChg chg="mod">
          <ac:chgData name="jerome cazes" userId="baadb215-62e1-4b0d-9bfb-33d02299acac" providerId="ADAL" clId="{1A24B27E-9FBB-4E60-8B9F-F8A51D661451}" dt="2024-05-07T11:05:38.444" v="91301" actId="1036"/>
          <ac:spMkLst>
            <pc:docMk/>
            <pc:sldMk cId="2735608070" sldId="398"/>
            <ac:spMk id="3" creationId="{67A3F12E-3096-FEDD-5246-152D0C6A1568}"/>
          </ac:spMkLst>
        </pc:spChg>
        <pc:spChg chg="del">
          <ac:chgData name="jerome cazes" userId="baadb215-62e1-4b0d-9bfb-33d02299acac" providerId="ADAL" clId="{1A24B27E-9FBB-4E60-8B9F-F8A51D661451}" dt="2024-04-16T06:43:51.007" v="15555" actId="478"/>
          <ac:spMkLst>
            <pc:docMk/>
            <pc:sldMk cId="2735608070" sldId="398"/>
            <ac:spMk id="5" creationId="{AB2F3BBF-10F6-97EF-8960-082D327CA24B}"/>
          </ac:spMkLst>
        </pc:spChg>
        <pc:spChg chg="mod">
          <ac:chgData name="jerome cazes" userId="baadb215-62e1-4b0d-9bfb-33d02299acac" providerId="ADAL" clId="{1A24B27E-9FBB-4E60-8B9F-F8A51D661451}" dt="2024-05-07T12:57:29.958" v="92929" actId="1035"/>
          <ac:spMkLst>
            <pc:docMk/>
            <pc:sldMk cId="2735608070" sldId="398"/>
            <ac:spMk id="6" creationId="{D7EFFD85-17AB-60EB-64E3-28F3DCE0977C}"/>
          </ac:spMkLst>
        </pc:spChg>
        <pc:spChg chg="mod">
          <ac:chgData name="jerome cazes" userId="baadb215-62e1-4b0d-9bfb-33d02299acac" providerId="ADAL" clId="{1A24B27E-9FBB-4E60-8B9F-F8A51D661451}" dt="2024-05-07T11:05:38.444" v="91301" actId="1036"/>
          <ac:spMkLst>
            <pc:docMk/>
            <pc:sldMk cId="2735608070" sldId="398"/>
            <ac:spMk id="7" creationId="{E7CBBF44-A052-0268-D108-07091B38260D}"/>
          </ac:spMkLst>
        </pc:spChg>
        <pc:spChg chg="mod">
          <ac:chgData name="jerome cazes" userId="baadb215-62e1-4b0d-9bfb-33d02299acac" providerId="ADAL" clId="{1A24B27E-9FBB-4E60-8B9F-F8A51D661451}" dt="2024-05-07T12:56:49.983" v="92918" actId="113"/>
          <ac:spMkLst>
            <pc:docMk/>
            <pc:sldMk cId="2735608070" sldId="398"/>
            <ac:spMk id="8" creationId="{0ED2A7BA-908D-8B18-F619-45762221B806}"/>
          </ac:spMkLst>
        </pc:spChg>
        <pc:spChg chg="mod">
          <ac:chgData name="jerome cazes" userId="baadb215-62e1-4b0d-9bfb-33d02299acac" providerId="ADAL" clId="{1A24B27E-9FBB-4E60-8B9F-F8A51D661451}" dt="2024-05-07T12:57:29.958" v="92929" actId="1035"/>
          <ac:spMkLst>
            <pc:docMk/>
            <pc:sldMk cId="2735608070" sldId="398"/>
            <ac:spMk id="9" creationId="{3879A30F-72BD-1B6A-D6A8-609E773CEF24}"/>
          </ac:spMkLst>
        </pc:spChg>
        <pc:spChg chg="mod">
          <ac:chgData name="jerome cazes" userId="baadb215-62e1-4b0d-9bfb-33d02299acac" providerId="ADAL" clId="{1A24B27E-9FBB-4E60-8B9F-F8A51D661451}" dt="2024-05-07T11:05:38.444" v="91301" actId="1036"/>
          <ac:spMkLst>
            <pc:docMk/>
            <pc:sldMk cId="2735608070" sldId="398"/>
            <ac:spMk id="10" creationId="{92BDD0B9-3BDA-695F-3977-DEB2EE93449A}"/>
          </ac:spMkLst>
        </pc:spChg>
        <pc:spChg chg="del">
          <ac:chgData name="jerome cazes" userId="baadb215-62e1-4b0d-9bfb-33d02299acac" providerId="ADAL" clId="{1A24B27E-9FBB-4E60-8B9F-F8A51D661451}" dt="2024-04-17T17:16:08.478" v="20200" actId="478"/>
          <ac:spMkLst>
            <pc:docMk/>
            <pc:sldMk cId="2735608070" sldId="398"/>
            <ac:spMk id="11" creationId="{9819CCA5-3883-C0DA-D8B7-1F9383913F28}"/>
          </ac:spMkLst>
        </pc:spChg>
        <pc:spChg chg="add mod">
          <ac:chgData name="jerome cazes" userId="baadb215-62e1-4b0d-9bfb-33d02299acac" providerId="ADAL" clId="{1A24B27E-9FBB-4E60-8B9F-F8A51D661451}" dt="2024-05-07T11:05:38.444" v="91301" actId="1036"/>
          <ac:spMkLst>
            <pc:docMk/>
            <pc:sldMk cId="2735608070" sldId="398"/>
            <ac:spMk id="11" creationId="{A0C0BB04-22A5-C8F4-2D0F-3D756BC62222}"/>
          </ac:spMkLst>
        </pc:spChg>
        <pc:spChg chg="mod">
          <ac:chgData name="jerome cazes" userId="baadb215-62e1-4b0d-9bfb-33d02299acac" providerId="ADAL" clId="{1A24B27E-9FBB-4E60-8B9F-F8A51D661451}" dt="2024-05-07T11:05:38.444" v="91301" actId="1036"/>
          <ac:spMkLst>
            <pc:docMk/>
            <pc:sldMk cId="2735608070" sldId="398"/>
            <ac:spMk id="12" creationId="{BA2118A9-5892-9C7B-8556-18BA67A0A84B}"/>
          </ac:spMkLst>
        </pc:spChg>
        <pc:spChg chg="mod">
          <ac:chgData name="jerome cazes" userId="baadb215-62e1-4b0d-9bfb-33d02299acac" providerId="ADAL" clId="{1A24B27E-9FBB-4E60-8B9F-F8A51D661451}" dt="2024-05-07T11:05:38.444" v="91301" actId="1036"/>
          <ac:spMkLst>
            <pc:docMk/>
            <pc:sldMk cId="2735608070" sldId="398"/>
            <ac:spMk id="13" creationId="{0A27AF1D-EFC0-0A40-38CF-40A4AA085671}"/>
          </ac:spMkLst>
        </pc:spChg>
        <pc:spChg chg="add mod">
          <ac:chgData name="jerome cazes" userId="baadb215-62e1-4b0d-9bfb-33d02299acac" providerId="ADAL" clId="{1A24B27E-9FBB-4E60-8B9F-F8A51D661451}" dt="2024-05-07T11:05:38.444" v="91301" actId="1036"/>
          <ac:spMkLst>
            <pc:docMk/>
            <pc:sldMk cId="2735608070" sldId="398"/>
            <ac:spMk id="14" creationId="{0A4799B3-D846-AE77-EC1A-7EF8AC6F18FD}"/>
          </ac:spMkLst>
        </pc:spChg>
        <pc:spChg chg="del mod">
          <ac:chgData name="jerome cazes" userId="baadb215-62e1-4b0d-9bfb-33d02299acac" providerId="ADAL" clId="{1A24B27E-9FBB-4E60-8B9F-F8A51D661451}" dt="2024-04-17T17:16:08.478" v="20200" actId="478"/>
          <ac:spMkLst>
            <pc:docMk/>
            <pc:sldMk cId="2735608070" sldId="398"/>
            <ac:spMk id="14" creationId="{E1735889-C17E-8580-2076-38A4954F5488}"/>
          </ac:spMkLst>
        </pc:spChg>
        <pc:spChg chg="mod">
          <ac:chgData name="jerome cazes" userId="baadb215-62e1-4b0d-9bfb-33d02299acac" providerId="ADAL" clId="{1A24B27E-9FBB-4E60-8B9F-F8A51D661451}" dt="2024-05-07T12:57:29.958" v="92929" actId="1035"/>
          <ac:spMkLst>
            <pc:docMk/>
            <pc:sldMk cId="2735608070" sldId="398"/>
            <ac:spMk id="15" creationId="{95D02DDD-FC7E-EE1E-A9E3-AAC13D9C9BE8}"/>
          </ac:spMkLst>
        </pc:spChg>
        <pc:spChg chg="del">
          <ac:chgData name="jerome cazes" userId="baadb215-62e1-4b0d-9bfb-33d02299acac" providerId="ADAL" clId="{1A24B27E-9FBB-4E60-8B9F-F8A51D661451}" dt="2024-04-17T17:16:08.478" v="20200" actId="478"/>
          <ac:spMkLst>
            <pc:docMk/>
            <pc:sldMk cId="2735608070" sldId="398"/>
            <ac:spMk id="16" creationId="{B9F23408-03C7-1F9C-E4D9-E6040F854A0C}"/>
          </ac:spMkLst>
        </pc:spChg>
        <pc:spChg chg="add mod">
          <ac:chgData name="jerome cazes" userId="baadb215-62e1-4b0d-9bfb-33d02299acac" providerId="ADAL" clId="{1A24B27E-9FBB-4E60-8B9F-F8A51D661451}" dt="2024-05-07T12:57:29.958" v="92929" actId="1035"/>
          <ac:spMkLst>
            <pc:docMk/>
            <pc:sldMk cId="2735608070" sldId="398"/>
            <ac:spMk id="16" creationId="{EAE8E272-9282-AC31-2B32-A92C6396FE41}"/>
          </ac:spMkLst>
        </pc:spChg>
        <pc:spChg chg="add mod">
          <ac:chgData name="jerome cazes" userId="baadb215-62e1-4b0d-9bfb-33d02299acac" providerId="ADAL" clId="{1A24B27E-9FBB-4E60-8B9F-F8A51D661451}" dt="2024-05-07T12:55:59.763" v="92897" actId="14100"/>
          <ac:spMkLst>
            <pc:docMk/>
            <pc:sldMk cId="2735608070" sldId="398"/>
            <ac:spMk id="17" creationId="{EC9297BA-63FC-CA4F-042E-B8E3262BDF7D}"/>
          </ac:spMkLst>
        </pc:spChg>
        <pc:spChg chg="mod">
          <ac:chgData name="jerome cazes" userId="baadb215-62e1-4b0d-9bfb-33d02299acac" providerId="ADAL" clId="{1A24B27E-9FBB-4E60-8B9F-F8A51D661451}" dt="2024-05-07T12:57:29.958" v="92929" actId="1035"/>
          <ac:spMkLst>
            <pc:docMk/>
            <pc:sldMk cId="2735608070" sldId="398"/>
            <ac:spMk id="18" creationId="{06EAB8FB-F659-D0D3-BEE0-239657BFFA4A}"/>
          </ac:spMkLst>
        </pc:spChg>
        <pc:spChg chg="mod">
          <ac:chgData name="jerome cazes" userId="baadb215-62e1-4b0d-9bfb-33d02299acac" providerId="ADAL" clId="{1A24B27E-9FBB-4E60-8B9F-F8A51D661451}" dt="2024-05-07T11:05:38.444" v="91301" actId="1036"/>
          <ac:spMkLst>
            <pc:docMk/>
            <pc:sldMk cId="2735608070" sldId="398"/>
            <ac:spMk id="19" creationId="{F1A02A6E-8598-7672-BB1E-E2CF31D56A33}"/>
          </ac:spMkLst>
        </pc:spChg>
        <pc:spChg chg="mod">
          <ac:chgData name="jerome cazes" userId="baadb215-62e1-4b0d-9bfb-33d02299acac" providerId="ADAL" clId="{1A24B27E-9FBB-4E60-8B9F-F8A51D661451}" dt="2024-05-07T11:05:38.444" v="91301" actId="1036"/>
          <ac:spMkLst>
            <pc:docMk/>
            <pc:sldMk cId="2735608070" sldId="398"/>
            <ac:spMk id="21" creationId="{A70DD224-4F3C-6275-09E2-6FF0602681A1}"/>
          </ac:spMkLst>
        </pc:spChg>
        <pc:spChg chg="mod">
          <ac:chgData name="jerome cazes" userId="baadb215-62e1-4b0d-9bfb-33d02299acac" providerId="ADAL" clId="{1A24B27E-9FBB-4E60-8B9F-F8A51D661451}" dt="2024-05-07T11:05:38.444" v="91301" actId="1036"/>
          <ac:spMkLst>
            <pc:docMk/>
            <pc:sldMk cId="2735608070" sldId="398"/>
            <ac:spMk id="22" creationId="{49711060-95D8-F9C6-C4F4-44E1B96DC5AB}"/>
          </ac:spMkLst>
        </pc:spChg>
        <pc:spChg chg="del">
          <ac:chgData name="jerome cazes" userId="baadb215-62e1-4b0d-9bfb-33d02299acac" providerId="ADAL" clId="{1A24B27E-9FBB-4E60-8B9F-F8A51D661451}" dt="2024-04-17T17:16:08.478" v="20200" actId="478"/>
          <ac:spMkLst>
            <pc:docMk/>
            <pc:sldMk cId="2735608070" sldId="398"/>
            <ac:spMk id="23" creationId="{0A210DFD-0D4F-93E5-DEA3-4076D5B521D7}"/>
          </ac:spMkLst>
        </pc:spChg>
        <pc:spChg chg="del">
          <ac:chgData name="jerome cazes" userId="baadb215-62e1-4b0d-9bfb-33d02299acac" providerId="ADAL" clId="{1A24B27E-9FBB-4E60-8B9F-F8A51D661451}" dt="2024-04-17T17:16:08.478" v="20200" actId="478"/>
          <ac:spMkLst>
            <pc:docMk/>
            <pc:sldMk cId="2735608070" sldId="398"/>
            <ac:spMk id="24" creationId="{68CE94EE-8274-35BF-0C67-CD224ED87DF2}"/>
          </ac:spMkLst>
        </pc:spChg>
        <pc:spChg chg="del mod">
          <ac:chgData name="jerome cazes" userId="baadb215-62e1-4b0d-9bfb-33d02299acac" providerId="ADAL" clId="{1A24B27E-9FBB-4E60-8B9F-F8A51D661451}" dt="2024-04-17T17:16:18.464" v="20201" actId="478"/>
          <ac:spMkLst>
            <pc:docMk/>
            <pc:sldMk cId="2735608070" sldId="398"/>
            <ac:spMk id="25" creationId="{28102634-5BB0-2BB3-BF16-3E82FDEF54F1}"/>
          </ac:spMkLst>
        </pc:spChg>
        <pc:spChg chg="del mod">
          <ac:chgData name="jerome cazes" userId="baadb215-62e1-4b0d-9bfb-33d02299acac" providerId="ADAL" clId="{1A24B27E-9FBB-4E60-8B9F-F8A51D661451}" dt="2024-04-17T17:16:08.478" v="20200" actId="478"/>
          <ac:spMkLst>
            <pc:docMk/>
            <pc:sldMk cId="2735608070" sldId="398"/>
            <ac:spMk id="27" creationId="{8E76883C-94EC-0BDD-AAEE-CEA5971ECD50}"/>
          </ac:spMkLst>
        </pc:spChg>
        <pc:spChg chg="del">
          <ac:chgData name="jerome cazes" userId="baadb215-62e1-4b0d-9bfb-33d02299acac" providerId="ADAL" clId="{1A24B27E-9FBB-4E60-8B9F-F8A51D661451}" dt="2024-04-17T17:16:08.478" v="20200" actId="478"/>
          <ac:spMkLst>
            <pc:docMk/>
            <pc:sldMk cId="2735608070" sldId="398"/>
            <ac:spMk id="29" creationId="{215D0FDE-EC97-1475-3E8B-80FC08B48CB0}"/>
          </ac:spMkLst>
        </pc:spChg>
        <pc:spChg chg="del">
          <ac:chgData name="jerome cazes" userId="baadb215-62e1-4b0d-9bfb-33d02299acac" providerId="ADAL" clId="{1A24B27E-9FBB-4E60-8B9F-F8A51D661451}" dt="2024-04-17T17:16:08.478" v="20200" actId="478"/>
          <ac:spMkLst>
            <pc:docMk/>
            <pc:sldMk cId="2735608070" sldId="398"/>
            <ac:spMk id="30" creationId="{5C07709F-3E44-F9E7-D4FB-C1BBDF64E6B1}"/>
          </ac:spMkLst>
        </pc:spChg>
        <pc:spChg chg="mod">
          <ac:chgData name="jerome cazes" userId="baadb215-62e1-4b0d-9bfb-33d02299acac" providerId="ADAL" clId="{1A24B27E-9FBB-4E60-8B9F-F8A51D661451}" dt="2024-05-07T12:55:27.843" v="92867" actId="14100"/>
          <ac:spMkLst>
            <pc:docMk/>
            <pc:sldMk cId="2735608070" sldId="398"/>
            <ac:spMk id="35" creationId="{0B55B0FC-A0F9-3CAE-37B1-EF2768D20C82}"/>
          </ac:spMkLst>
        </pc:spChg>
        <pc:picChg chg="del">
          <ac:chgData name="jerome cazes" userId="baadb215-62e1-4b0d-9bfb-33d02299acac" providerId="ADAL" clId="{1A24B27E-9FBB-4E60-8B9F-F8A51D661451}" dt="2024-04-24T15:35:21.179" v="38935" actId="478"/>
          <ac:picMkLst>
            <pc:docMk/>
            <pc:sldMk cId="2735608070" sldId="398"/>
            <ac:picMk id="2" creationId="{DB54C83E-18F6-4D0A-6119-3D66C61E5B99}"/>
          </ac:picMkLst>
        </pc:picChg>
        <pc:picChg chg="add mod">
          <ac:chgData name="jerome cazes" userId="baadb215-62e1-4b0d-9bfb-33d02299acac" providerId="ADAL" clId="{1A24B27E-9FBB-4E60-8B9F-F8A51D661451}" dt="2024-04-24T15:36:51.607" v="38947"/>
          <ac:picMkLst>
            <pc:docMk/>
            <pc:sldMk cId="2735608070" sldId="398"/>
            <ac:picMk id="5" creationId="{FCBF308F-2150-05A4-15A0-B31A3C0FF199}"/>
          </ac:picMkLst>
        </pc:picChg>
      </pc:sldChg>
      <pc:sldChg chg="addSp delSp modSp add mod ord setBg delAnim modAnim">
        <pc:chgData name="jerome cazes" userId="baadb215-62e1-4b0d-9bfb-33d02299acac" providerId="ADAL" clId="{1A24B27E-9FBB-4E60-8B9F-F8A51D661451}" dt="2024-05-06T07:08:31.248" v="86378" actId="20577"/>
        <pc:sldMkLst>
          <pc:docMk/>
          <pc:sldMk cId="1525987724" sldId="399"/>
        </pc:sldMkLst>
        <pc:spChg chg="add mod">
          <ac:chgData name="jerome cazes" userId="baadb215-62e1-4b0d-9bfb-33d02299acac" providerId="ADAL" clId="{1A24B27E-9FBB-4E60-8B9F-F8A51D661451}" dt="2024-05-06T07:08:31.248" v="86378" actId="20577"/>
          <ac:spMkLst>
            <pc:docMk/>
            <pc:sldMk cId="1525987724" sldId="399"/>
            <ac:spMk id="2" creationId="{F67D22D2-090F-FE64-92C7-1969ACF4F533}"/>
          </ac:spMkLst>
        </pc:spChg>
        <pc:spChg chg="mod">
          <ac:chgData name="jerome cazes" userId="baadb215-62e1-4b0d-9bfb-33d02299acac" providerId="ADAL" clId="{1A24B27E-9FBB-4E60-8B9F-F8A51D661451}" dt="2024-05-06T07:06:02.157" v="86218" actId="20577"/>
          <ac:spMkLst>
            <pc:docMk/>
            <pc:sldMk cId="1525987724" sldId="399"/>
            <ac:spMk id="3" creationId="{F8B08EFA-6A83-C5FC-D9B7-479701B8D87E}"/>
          </ac:spMkLst>
        </pc:spChg>
        <pc:spChg chg="add mod">
          <ac:chgData name="jerome cazes" userId="baadb215-62e1-4b0d-9bfb-33d02299acac" providerId="ADAL" clId="{1A24B27E-9FBB-4E60-8B9F-F8A51D661451}" dt="2024-05-01T12:44:01.060" v="79622"/>
          <ac:spMkLst>
            <pc:docMk/>
            <pc:sldMk cId="1525987724" sldId="399"/>
            <ac:spMk id="5" creationId="{5A69E2AF-488E-708B-F154-A65EEC195979}"/>
          </ac:spMkLst>
        </pc:spChg>
        <pc:spChg chg="del">
          <ac:chgData name="jerome cazes" userId="baadb215-62e1-4b0d-9bfb-33d02299acac" providerId="ADAL" clId="{1A24B27E-9FBB-4E60-8B9F-F8A51D661451}" dt="2024-04-16T07:00:32.269" v="16253" actId="478"/>
          <ac:spMkLst>
            <pc:docMk/>
            <pc:sldMk cId="1525987724" sldId="399"/>
            <ac:spMk id="6" creationId="{0265409B-8AE1-970B-3081-A8974A4B5271}"/>
          </ac:spMkLst>
        </pc:spChg>
        <pc:spChg chg="del">
          <ac:chgData name="jerome cazes" userId="baadb215-62e1-4b0d-9bfb-33d02299acac" providerId="ADAL" clId="{1A24B27E-9FBB-4E60-8B9F-F8A51D661451}" dt="2024-04-16T06:59:05.004" v="16002" actId="478"/>
          <ac:spMkLst>
            <pc:docMk/>
            <pc:sldMk cId="1525987724" sldId="399"/>
            <ac:spMk id="7" creationId="{926714BB-6F2D-D95D-A4CE-A9554444C017}"/>
          </ac:spMkLst>
        </pc:spChg>
        <pc:spChg chg="del">
          <ac:chgData name="jerome cazes" userId="baadb215-62e1-4b0d-9bfb-33d02299acac" providerId="ADAL" clId="{1A24B27E-9FBB-4E60-8B9F-F8A51D661451}" dt="2024-04-16T06:59:08.522" v="16003" actId="478"/>
          <ac:spMkLst>
            <pc:docMk/>
            <pc:sldMk cId="1525987724" sldId="399"/>
            <ac:spMk id="8" creationId="{35826B5C-8FED-5383-B9CC-27D6FE5CC94E}"/>
          </ac:spMkLst>
        </pc:spChg>
        <pc:spChg chg="del">
          <ac:chgData name="jerome cazes" userId="baadb215-62e1-4b0d-9bfb-33d02299acac" providerId="ADAL" clId="{1A24B27E-9FBB-4E60-8B9F-F8A51D661451}" dt="2024-04-16T06:59:49.191" v="16086" actId="478"/>
          <ac:spMkLst>
            <pc:docMk/>
            <pc:sldMk cId="1525987724" sldId="399"/>
            <ac:spMk id="9" creationId="{5195580D-1191-6471-C424-461E39427D10}"/>
          </ac:spMkLst>
        </pc:spChg>
        <pc:spChg chg="del">
          <ac:chgData name="jerome cazes" userId="baadb215-62e1-4b0d-9bfb-33d02299acac" providerId="ADAL" clId="{1A24B27E-9FBB-4E60-8B9F-F8A51D661451}" dt="2024-04-16T06:59:45.272" v="16085" actId="478"/>
          <ac:spMkLst>
            <pc:docMk/>
            <pc:sldMk cId="1525987724" sldId="399"/>
            <ac:spMk id="11" creationId="{2C89557B-B471-82F0-A75D-CE3B384CA14A}"/>
          </ac:spMkLst>
        </pc:spChg>
        <pc:spChg chg="mod">
          <ac:chgData name="jerome cazes" userId="baadb215-62e1-4b0d-9bfb-33d02299acac" providerId="ADAL" clId="{1A24B27E-9FBB-4E60-8B9F-F8A51D661451}" dt="2024-05-01T11:02:53.410" v="79108" actId="20577"/>
          <ac:spMkLst>
            <pc:docMk/>
            <pc:sldMk cId="1525987724" sldId="399"/>
            <ac:spMk id="35" creationId="{0B55B0FC-A0F9-3CAE-37B1-EF2768D20C82}"/>
          </ac:spMkLst>
        </pc:spChg>
        <pc:picChg chg="del">
          <ac:chgData name="jerome cazes" userId="baadb215-62e1-4b0d-9bfb-33d02299acac" providerId="ADAL" clId="{1A24B27E-9FBB-4E60-8B9F-F8A51D661451}" dt="2024-04-24T15:35:53.331" v="38941" actId="478"/>
          <ac:picMkLst>
            <pc:docMk/>
            <pc:sldMk cId="1525987724" sldId="399"/>
            <ac:picMk id="2" creationId="{DB54C83E-18F6-4D0A-6119-3D66C61E5B99}"/>
          </ac:picMkLst>
        </pc:picChg>
        <pc:picChg chg="add mod ord">
          <ac:chgData name="jerome cazes" userId="baadb215-62e1-4b0d-9bfb-33d02299acac" providerId="ADAL" clId="{1A24B27E-9FBB-4E60-8B9F-F8A51D661451}" dt="2024-05-01T11:05:06.488" v="79165" actId="166"/>
          <ac:picMkLst>
            <pc:docMk/>
            <pc:sldMk cId="1525987724" sldId="399"/>
            <ac:picMk id="6" creationId="{1CB29896-5588-AF7B-B85B-022C0D6516AD}"/>
          </ac:picMkLst>
        </pc:picChg>
      </pc:sldChg>
      <pc:sldChg chg="addSp delSp modSp add mod setBg modAnim">
        <pc:chgData name="jerome cazes" userId="baadb215-62e1-4b0d-9bfb-33d02299acac" providerId="ADAL" clId="{1A24B27E-9FBB-4E60-8B9F-F8A51D661451}" dt="2024-05-07T08:53:30.929" v="89449" actId="20577"/>
        <pc:sldMkLst>
          <pc:docMk/>
          <pc:sldMk cId="715197722" sldId="400"/>
        </pc:sldMkLst>
        <pc:spChg chg="mod">
          <ac:chgData name="jerome cazes" userId="baadb215-62e1-4b0d-9bfb-33d02299acac" providerId="ADAL" clId="{1A24B27E-9FBB-4E60-8B9F-F8A51D661451}" dt="2024-05-07T08:53:30.929" v="89449" actId="20577"/>
          <ac:spMkLst>
            <pc:docMk/>
            <pc:sldMk cId="715197722" sldId="400"/>
            <ac:spMk id="12" creationId="{E104BFC9-48C5-28D1-8E31-27790907F5DC}"/>
          </ac:spMkLst>
        </pc:spChg>
        <pc:spChg chg="mod">
          <ac:chgData name="jerome cazes" userId="baadb215-62e1-4b0d-9bfb-33d02299acac" providerId="ADAL" clId="{1A24B27E-9FBB-4E60-8B9F-F8A51D661451}" dt="2024-05-01T09:54:38.941" v="76888" actId="20577"/>
          <ac:spMkLst>
            <pc:docMk/>
            <pc:sldMk cId="715197722" sldId="400"/>
            <ac:spMk id="35" creationId="{0B55B0FC-A0F9-3CAE-37B1-EF2768D20C82}"/>
          </ac:spMkLst>
        </pc:spChg>
        <pc:picChg chg="del">
          <ac:chgData name="jerome cazes" userId="baadb215-62e1-4b0d-9bfb-33d02299acac" providerId="ADAL" clId="{1A24B27E-9FBB-4E60-8B9F-F8A51D661451}" dt="2024-04-24T15:35:44.010" v="38939" actId="478"/>
          <ac:picMkLst>
            <pc:docMk/>
            <pc:sldMk cId="715197722" sldId="400"/>
            <ac:picMk id="2" creationId="{DB54C83E-18F6-4D0A-6119-3D66C61E5B99}"/>
          </ac:picMkLst>
        </pc:picChg>
        <pc:picChg chg="add mod">
          <ac:chgData name="jerome cazes" userId="baadb215-62e1-4b0d-9bfb-33d02299acac" providerId="ADAL" clId="{1A24B27E-9FBB-4E60-8B9F-F8A51D661451}" dt="2024-04-24T15:37:32.809" v="38951"/>
          <ac:picMkLst>
            <pc:docMk/>
            <pc:sldMk cId="715197722" sldId="400"/>
            <ac:picMk id="3" creationId="{52F8813E-F34A-E999-F79B-3DDE7ACB2619}"/>
          </ac:picMkLst>
        </pc:picChg>
      </pc:sldChg>
      <pc:sldChg chg="addSp delSp modSp add mod setBg delAnim modAnim">
        <pc:chgData name="jerome cazes" userId="baadb215-62e1-4b0d-9bfb-33d02299acac" providerId="ADAL" clId="{1A24B27E-9FBB-4E60-8B9F-F8A51D661451}" dt="2024-05-07T08:52:05.566" v="89424" actId="20577"/>
        <pc:sldMkLst>
          <pc:docMk/>
          <pc:sldMk cId="499576405" sldId="401"/>
        </pc:sldMkLst>
        <pc:spChg chg="add mod">
          <ac:chgData name="jerome cazes" userId="baadb215-62e1-4b0d-9bfb-33d02299acac" providerId="ADAL" clId="{1A24B27E-9FBB-4E60-8B9F-F8A51D661451}" dt="2024-04-29T17:12:20.970" v="72698" actId="1037"/>
          <ac:spMkLst>
            <pc:docMk/>
            <pc:sldMk cId="499576405" sldId="401"/>
            <ac:spMk id="2" creationId="{2DA13908-421D-B84E-2817-051C37E15E08}"/>
          </ac:spMkLst>
        </pc:spChg>
        <pc:spChg chg="del">
          <ac:chgData name="jerome cazes" userId="baadb215-62e1-4b0d-9bfb-33d02299acac" providerId="ADAL" clId="{1A24B27E-9FBB-4E60-8B9F-F8A51D661451}" dt="2024-04-17T16:49:01.731" v="18868" actId="478"/>
          <ac:spMkLst>
            <pc:docMk/>
            <pc:sldMk cId="499576405" sldId="401"/>
            <ac:spMk id="3" creationId="{67A3F12E-3096-FEDD-5246-152D0C6A1568}"/>
          </ac:spMkLst>
        </pc:spChg>
        <pc:spChg chg="add del mod">
          <ac:chgData name="jerome cazes" userId="baadb215-62e1-4b0d-9bfb-33d02299acac" providerId="ADAL" clId="{1A24B27E-9FBB-4E60-8B9F-F8A51D661451}" dt="2024-04-25T07:08:29.387" v="40679" actId="478"/>
          <ac:spMkLst>
            <pc:docMk/>
            <pc:sldMk cId="499576405" sldId="401"/>
            <ac:spMk id="3" creationId="{93B960B9-364D-B995-0109-BED86A9D16A9}"/>
          </ac:spMkLst>
        </pc:spChg>
        <pc:spChg chg="add del mod">
          <ac:chgData name="jerome cazes" userId="baadb215-62e1-4b0d-9bfb-33d02299acac" providerId="ADAL" clId="{1A24B27E-9FBB-4E60-8B9F-F8A51D661451}" dt="2024-04-26T06:56:19.095" v="47702" actId="478"/>
          <ac:spMkLst>
            <pc:docMk/>
            <pc:sldMk cId="499576405" sldId="401"/>
            <ac:spMk id="5" creationId="{5894E4AC-3B58-0D60-04DF-9E72A9295142}"/>
          </ac:spMkLst>
        </pc:spChg>
        <pc:spChg chg="add del mod">
          <ac:chgData name="jerome cazes" userId="baadb215-62e1-4b0d-9bfb-33d02299acac" providerId="ADAL" clId="{1A24B27E-9FBB-4E60-8B9F-F8A51D661451}" dt="2024-04-26T06:56:27.965" v="47704" actId="478"/>
          <ac:spMkLst>
            <pc:docMk/>
            <pc:sldMk cId="499576405" sldId="401"/>
            <ac:spMk id="6" creationId="{086DAEFB-FEEE-99B4-FFB7-92324C51AA06}"/>
          </ac:spMkLst>
        </pc:spChg>
        <pc:spChg chg="del mod">
          <ac:chgData name="jerome cazes" userId="baadb215-62e1-4b0d-9bfb-33d02299acac" providerId="ADAL" clId="{1A24B27E-9FBB-4E60-8B9F-F8A51D661451}" dt="2024-04-17T17:02:51.901" v="19631" actId="478"/>
          <ac:spMkLst>
            <pc:docMk/>
            <pc:sldMk cId="499576405" sldId="401"/>
            <ac:spMk id="6" creationId="{D7EFFD85-17AB-60EB-64E3-28F3DCE0977C}"/>
          </ac:spMkLst>
        </pc:spChg>
        <pc:spChg chg="add del mod">
          <ac:chgData name="jerome cazes" userId="baadb215-62e1-4b0d-9bfb-33d02299acac" providerId="ADAL" clId="{1A24B27E-9FBB-4E60-8B9F-F8A51D661451}" dt="2024-04-26T06:56:23.234" v="47703" actId="478"/>
          <ac:spMkLst>
            <pc:docMk/>
            <pc:sldMk cId="499576405" sldId="401"/>
            <ac:spMk id="7" creationId="{154237B6-1084-0F71-CB67-EEA17E36157F}"/>
          </ac:spMkLst>
        </pc:spChg>
        <pc:spChg chg="del mod">
          <ac:chgData name="jerome cazes" userId="baadb215-62e1-4b0d-9bfb-33d02299acac" providerId="ADAL" clId="{1A24B27E-9FBB-4E60-8B9F-F8A51D661451}" dt="2024-04-17T17:02:46.486" v="19630" actId="478"/>
          <ac:spMkLst>
            <pc:docMk/>
            <pc:sldMk cId="499576405" sldId="401"/>
            <ac:spMk id="7" creationId="{E7CBBF44-A052-0268-D108-07091B38260D}"/>
          </ac:spMkLst>
        </pc:spChg>
        <pc:spChg chg="mod">
          <ac:chgData name="jerome cazes" userId="baadb215-62e1-4b0d-9bfb-33d02299acac" providerId="ADAL" clId="{1A24B27E-9FBB-4E60-8B9F-F8A51D661451}" dt="2024-05-07T08:52:05.566" v="89424" actId="20577"/>
          <ac:spMkLst>
            <pc:docMk/>
            <pc:sldMk cId="499576405" sldId="401"/>
            <ac:spMk id="8" creationId="{0ED2A7BA-908D-8B18-F619-45762221B806}"/>
          </ac:spMkLst>
        </pc:spChg>
        <pc:spChg chg="mod">
          <ac:chgData name="jerome cazes" userId="baadb215-62e1-4b0d-9bfb-33d02299acac" providerId="ADAL" clId="{1A24B27E-9FBB-4E60-8B9F-F8A51D661451}" dt="2024-05-02T18:02:36.379" v="79979" actId="208"/>
          <ac:spMkLst>
            <pc:docMk/>
            <pc:sldMk cId="499576405" sldId="401"/>
            <ac:spMk id="9" creationId="{3879A30F-72BD-1B6A-D6A8-609E773CEF24}"/>
          </ac:spMkLst>
        </pc:spChg>
        <pc:spChg chg="del mod">
          <ac:chgData name="jerome cazes" userId="baadb215-62e1-4b0d-9bfb-33d02299acac" providerId="ADAL" clId="{1A24B27E-9FBB-4E60-8B9F-F8A51D661451}" dt="2024-04-17T17:02:42.108" v="19629" actId="478"/>
          <ac:spMkLst>
            <pc:docMk/>
            <pc:sldMk cId="499576405" sldId="401"/>
            <ac:spMk id="10" creationId="{92BDD0B9-3BDA-695F-3977-DEB2EE93449A}"/>
          </ac:spMkLst>
        </pc:spChg>
        <pc:spChg chg="mod">
          <ac:chgData name="jerome cazes" userId="baadb215-62e1-4b0d-9bfb-33d02299acac" providerId="ADAL" clId="{1A24B27E-9FBB-4E60-8B9F-F8A51D661451}" dt="2024-04-29T17:10:23.949" v="72494" actId="14100"/>
          <ac:spMkLst>
            <pc:docMk/>
            <pc:sldMk cId="499576405" sldId="401"/>
            <ac:spMk id="11" creationId="{9819CCA5-3883-C0DA-D8B7-1F9383913F28}"/>
          </ac:spMkLst>
        </pc:spChg>
        <pc:spChg chg="add mod">
          <ac:chgData name="jerome cazes" userId="baadb215-62e1-4b0d-9bfb-33d02299acac" providerId="ADAL" clId="{1A24B27E-9FBB-4E60-8B9F-F8A51D661451}" dt="2024-04-29T17:12:26.474" v="72700" actId="1038"/>
          <ac:spMkLst>
            <pc:docMk/>
            <pc:sldMk cId="499576405" sldId="401"/>
            <ac:spMk id="12" creationId="{07A8FEBE-3A1A-C4F7-C2F0-912D3BA04971}"/>
          </ac:spMkLst>
        </pc:spChg>
        <pc:spChg chg="del mod">
          <ac:chgData name="jerome cazes" userId="baadb215-62e1-4b0d-9bfb-33d02299acac" providerId="ADAL" clId="{1A24B27E-9FBB-4E60-8B9F-F8A51D661451}" dt="2024-04-17T17:02:42.108" v="19629" actId="478"/>
          <ac:spMkLst>
            <pc:docMk/>
            <pc:sldMk cId="499576405" sldId="401"/>
            <ac:spMk id="12" creationId="{BA2118A9-5892-9C7B-8556-18BA67A0A84B}"/>
          </ac:spMkLst>
        </pc:spChg>
        <pc:spChg chg="del mod">
          <ac:chgData name="jerome cazes" userId="baadb215-62e1-4b0d-9bfb-33d02299acac" providerId="ADAL" clId="{1A24B27E-9FBB-4E60-8B9F-F8A51D661451}" dt="2024-04-17T17:02:42.108" v="19629" actId="478"/>
          <ac:spMkLst>
            <pc:docMk/>
            <pc:sldMk cId="499576405" sldId="401"/>
            <ac:spMk id="13" creationId="{0A27AF1D-EFC0-0A40-38CF-40A4AA085671}"/>
          </ac:spMkLst>
        </pc:spChg>
        <pc:spChg chg="add del mod">
          <ac:chgData name="jerome cazes" userId="baadb215-62e1-4b0d-9bfb-33d02299acac" providerId="ADAL" clId="{1A24B27E-9FBB-4E60-8B9F-F8A51D661451}" dt="2024-04-29T17:06:55.016" v="72438" actId="478"/>
          <ac:spMkLst>
            <pc:docMk/>
            <pc:sldMk cId="499576405" sldId="401"/>
            <ac:spMk id="13" creationId="{A0B414B0-FB01-9BB5-DEFC-7644914C38CB}"/>
          </ac:spMkLst>
        </pc:spChg>
        <pc:spChg chg="mod">
          <ac:chgData name="jerome cazes" userId="baadb215-62e1-4b0d-9bfb-33d02299acac" providerId="ADAL" clId="{1A24B27E-9FBB-4E60-8B9F-F8A51D661451}" dt="2024-04-29T17:12:32.968" v="72701" actId="1038"/>
          <ac:spMkLst>
            <pc:docMk/>
            <pc:sldMk cId="499576405" sldId="401"/>
            <ac:spMk id="14" creationId="{E1735889-C17E-8580-2076-38A4954F5488}"/>
          </ac:spMkLst>
        </pc:spChg>
        <pc:spChg chg="add del mod">
          <ac:chgData name="jerome cazes" userId="baadb215-62e1-4b0d-9bfb-33d02299acac" providerId="ADAL" clId="{1A24B27E-9FBB-4E60-8B9F-F8A51D661451}" dt="2024-04-29T17:10:16.389" v="72493" actId="478"/>
          <ac:spMkLst>
            <pc:docMk/>
            <pc:sldMk cId="499576405" sldId="401"/>
            <ac:spMk id="15" creationId="{2C59E387-EFC4-B803-F80A-6467CE8C4D13}"/>
          </ac:spMkLst>
        </pc:spChg>
        <pc:spChg chg="del mod">
          <ac:chgData name="jerome cazes" userId="baadb215-62e1-4b0d-9bfb-33d02299acac" providerId="ADAL" clId="{1A24B27E-9FBB-4E60-8B9F-F8A51D661451}" dt="2024-04-17T17:02:51.901" v="19631" actId="478"/>
          <ac:spMkLst>
            <pc:docMk/>
            <pc:sldMk cId="499576405" sldId="401"/>
            <ac:spMk id="15" creationId="{95D02DDD-FC7E-EE1E-A9E3-AAC13D9C9BE8}"/>
          </ac:spMkLst>
        </pc:spChg>
        <pc:spChg chg="del mod">
          <ac:chgData name="jerome cazes" userId="baadb215-62e1-4b0d-9bfb-33d02299acac" providerId="ADAL" clId="{1A24B27E-9FBB-4E60-8B9F-F8A51D661451}" dt="2024-04-26T07:00:03.296" v="48008" actId="478"/>
          <ac:spMkLst>
            <pc:docMk/>
            <pc:sldMk cId="499576405" sldId="401"/>
            <ac:spMk id="16" creationId="{B9F23408-03C7-1F9C-E4D9-E6040F854A0C}"/>
          </ac:spMkLst>
        </pc:spChg>
        <pc:spChg chg="add del mod">
          <ac:chgData name="jerome cazes" userId="baadb215-62e1-4b0d-9bfb-33d02299acac" providerId="ADAL" clId="{1A24B27E-9FBB-4E60-8B9F-F8A51D661451}" dt="2024-04-26T07:00:06.805" v="48009" actId="478"/>
          <ac:spMkLst>
            <pc:docMk/>
            <pc:sldMk cId="499576405" sldId="401"/>
            <ac:spMk id="17" creationId="{7231C0AB-AC32-F4A0-443D-8EA549291C8E}"/>
          </ac:spMkLst>
        </pc:spChg>
        <pc:spChg chg="del mod">
          <ac:chgData name="jerome cazes" userId="baadb215-62e1-4b0d-9bfb-33d02299acac" providerId="ADAL" clId="{1A24B27E-9FBB-4E60-8B9F-F8A51D661451}" dt="2024-04-17T17:02:51.901" v="19631" actId="478"/>
          <ac:spMkLst>
            <pc:docMk/>
            <pc:sldMk cId="499576405" sldId="401"/>
            <ac:spMk id="18" creationId="{06EAB8FB-F659-D0D3-BEE0-239657BFFA4A}"/>
          </ac:spMkLst>
        </pc:spChg>
        <pc:spChg chg="add mod">
          <ac:chgData name="jerome cazes" userId="baadb215-62e1-4b0d-9bfb-33d02299acac" providerId="ADAL" clId="{1A24B27E-9FBB-4E60-8B9F-F8A51D661451}" dt="2024-04-29T17:11:00.108" v="72498" actId="1036"/>
          <ac:spMkLst>
            <pc:docMk/>
            <pc:sldMk cId="499576405" sldId="401"/>
            <ac:spMk id="18" creationId="{48623AA6-8C00-1B30-48F1-F03F1A329836}"/>
          </ac:spMkLst>
        </pc:spChg>
        <pc:spChg chg="mod">
          <ac:chgData name="jerome cazes" userId="baadb215-62e1-4b0d-9bfb-33d02299acac" providerId="ADAL" clId="{1A24B27E-9FBB-4E60-8B9F-F8A51D661451}" dt="2024-05-06T07:00:20.997" v="85986" actId="208"/>
          <ac:spMkLst>
            <pc:docMk/>
            <pc:sldMk cId="499576405" sldId="401"/>
            <ac:spMk id="19" creationId="{F1A02A6E-8598-7672-BB1E-E2CF31D56A33}"/>
          </ac:spMkLst>
        </pc:spChg>
        <pc:spChg chg="add del mod">
          <ac:chgData name="jerome cazes" userId="baadb215-62e1-4b0d-9bfb-33d02299acac" providerId="ADAL" clId="{1A24B27E-9FBB-4E60-8B9F-F8A51D661451}" dt="2024-04-19T14:00:31.674" v="21154" actId="478"/>
          <ac:spMkLst>
            <pc:docMk/>
            <pc:sldMk cId="499576405" sldId="401"/>
            <ac:spMk id="20" creationId="{08F7BB0D-513F-3B65-61ED-07B6BC24FB6D}"/>
          </ac:spMkLst>
        </pc:spChg>
        <pc:spChg chg="add del mod">
          <ac:chgData name="jerome cazes" userId="baadb215-62e1-4b0d-9bfb-33d02299acac" providerId="ADAL" clId="{1A24B27E-9FBB-4E60-8B9F-F8A51D661451}" dt="2024-04-29T17:08:31.972" v="72471" actId="478"/>
          <ac:spMkLst>
            <pc:docMk/>
            <pc:sldMk cId="499576405" sldId="401"/>
            <ac:spMk id="20" creationId="{0E5E0232-C50B-BD07-367A-841C489E5737}"/>
          </ac:spMkLst>
        </pc:spChg>
        <pc:spChg chg="add mod">
          <ac:chgData name="jerome cazes" userId="baadb215-62e1-4b0d-9bfb-33d02299acac" providerId="ADAL" clId="{1A24B27E-9FBB-4E60-8B9F-F8A51D661451}" dt="2024-04-26T07:35:26.874" v="49607" actId="1036"/>
          <ac:spMkLst>
            <pc:docMk/>
            <pc:sldMk cId="499576405" sldId="401"/>
            <ac:spMk id="21" creationId="{9259A918-6D45-9131-A290-F6343F15C24F}"/>
          </ac:spMkLst>
        </pc:spChg>
        <pc:spChg chg="del mod">
          <ac:chgData name="jerome cazes" userId="baadb215-62e1-4b0d-9bfb-33d02299acac" providerId="ADAL" clId="{1A24B27E-9FBB-4E60-8B9F-F8A51D661451}" dt="2024-04-17T17:02:46.486" v="19630" actId="478"/>
          <ac:spMkLst>
            <pc:docMk/>
            <pc:sldMk cId="499576405" sldId="401"/>
            <ac:spMk id="21" creationId="{A70DD224-4F3C-6275-09E2-6FF0602681A1}"/>
          </ac:spMkLst>
        </pc:spChg>
        <pc:spChg chg="del mod">
          <ac:chgData name="jerome cazes" userId="baadb215-62e1-4b0d-9bfb-33d02299acac" providerId="ADAL" clId="{1A24B27E-9FBB-4E60-8B9F-F8A51D661451}" dt="2024-04-17T17:02:46.486" v="19630" actId="478"/>
          <ac:spMkLst>
            <pc:docMk/>
            <pc:sldMk cId="499576405" sldId="401"/>
            <ac:spMk id="22" creationId="{49711060-95D8-F9C6-C4F4-44E1B96DC5AB}"/>
          </ac:spMkLst>
        </pc:spChg>
        <pc:spChg chg="add mod">
          <ac:chgData name="jerome cazes" userId="baadb215-62e1-4b0d-9bfb-33d02299acac" providerId="ADAL" clId="{1A24B27E-9FBB-4E60-8B9F-F8A51D661451}" dt="2024-04-29T17:12:04.273" v="72656" actId="1038"/>
          <ac:spMkLst>
            <pc:docMk/>
            <pc:sldMk cId="499576405" sldId="401"/>
            <ac:spMk id="22" creationId="{914EA3B3-6504-F91B-D413-01704BA7D3AD}"/>
          </ac:spMkLst>
        </pc:spChg>
        <pc:spChg chg="del mod">
          <ac:chgData name="jerome cazes" userId="baadb215-62e1-4b0d-9bfb-33d02299acac" providerId="ADAL" clId="{1A24B27E-9FBB-4E60-8B9F-F8A51D661451}" dt="2024-04-29T17:07:42.398" v="72445" actId="478"/>
          <ac:spMkLst>
            <pc:docMk/>
            <pc:sldMk cId="499576405" sldId="401"/>
            <ac:spMk id="23" creationId="{0A210DFD-0D4F-93E5-DEA3-4076D5B521D7}"/>
          </ac:spMkLst>
        </pc:spChg>
        <pc:spChg chg="del mod">
          <ac:chgData name="jerome cazes" userId="baadb215-62e1-4b0d-9bfb-33d02299acac" providerId="ADAL" clId="{1A24B27E-9FBB-4E60-8B9F-F8A51D661451}" dt="2024-04-26T06:56:31.306" v="47705" actId="478"/>
          <ac:spMkLst>
            <pc:docMk/>
            <pc:sldMk cId="499576405" sldId="401"/>
            <ac:spMk id="24" creationId="{68CE94EE-8274-35BF-0C67-CD224ED87DF2}"/>
          </ac:spMkLst>
        </pc:spChg>
        <pc:spChg chg="mod ord">
          <ac:chgData name="jerome cazes" userId="baadb215-62e1-4b0d-9bfb-33d02299acac" providerId="ADAL" clId="{1A24B27E-9FBB-4E60-8B9F-F8A51D661451}" dt="2024-05-02T18:01:59.858" v="79977" actId="255"/>
          <ac:spMkLst>
            <pc:docMk/>
            <pc:sldMk cId="499576405" sldId="401"/>
            <ac:spMk id="25" creationId="{28102634-5BB0-2BB3-BF16-3E82FDEF54F1}"/>
          </ac:spMkLst>
        </pc:spChg>
        <pc:spChg chg="add mod">
          <ac:chgData name="jerome cazes" userId="baadb215-62e1-4b0d-9bfb-33d02299acac" providerId="ADAL" clId="{1A24B27E-9FBB-4E60-8B9F-F8A51D661451}" dt="2024-05-02T18:04:30.930" v="80020" actId="1037"/>
          <ac:spMkLst>
            <pc:docMk/>
            <pc:sldMk cId="499576405" sldId="401"/>
            <ac:spMk id="26" creationId="{EEA8458E-50E3-58A4-BF5C-80F78BE6301C}"/>
          </ac:spMkLst>
        </pc:spChg>
        <pc:spChg chg="add del mod">
          <ac:chgData name="jerome cazes" userId="baadb215-62e1-4b0d-9bfb-33d02299acac" providerId="ADAL" clId="{1A24B27E-9FBB-4E60-8B9F-F8A51D661451}" dt="2024-04-19T14:01:21.033" v="21207" actId="478"/>
          <ac:spMkLst>
            <pc:docMk/>
            <pc:sldMk cId="499576405" sldId="401"/>
            <ac:spMk id="26" creationId="{F4B6AEA5-9334-870F-A211-991C73161463}"/>
          </ac:spMkLst>
        </pc:spChg>
        <pc:spChg chg="mod">
          <ac:chgData name="jerome cazes" userId="baadb215-62e1-4b0d-9bfb-33d02299acac" providerId="ADAL" clId="{1A24B27E-9FBB-4E60-8B9F-F8A51D661451}" dt="2024-05-06T07:00:49.244" v="85988" actId="20577"/>
          <ac:spMkLst>
            <pc:docMk/>
            <pc:sldMk cId="499576405" sldId="401"/>
            <ac:spMk id="27" creationId="{8E76883C-94EC-0BDD-AAEE-CEA5971ECD50}"/>
          </ac:spMkLst>
        </pc:spChg>
        <pc:spChg chg="del">
          <ac:chgData name="jerome cazes" userId="baadb215-62e1-4b0d-9bfb-33d02299acac" providerId="ADAL" clId="{1A24B27E-9FBB-4E60-8B9F-F8A51D661451}" dt="2024-04-17T17:02:16.612" v="19584" actId="478"/>
          <ac:spMkLst>
            <pc:docMk/>
            <pc:sldMk cId="499576405" sldId="401"/>
            <ac:spMk id="29" creationId="{215D0FDE-EC97-1475-3E8B-80FC08B48CB0}"/>
          </ac:spMkLst>
        </pc:spChg>
        <pc:spChg chg="del">
          <ac:chgData name="jerome cazes" userId="baadb215-62e1-4b0d-9bfb-33d02299acac" providerId="ADAL" clId="{1A24B27E-9FBB-4E60-8B9F-F8A51D661451}" dt="2024-04-17T17:17:11.414" v="20242" actId="478"/>
          <ac:spMkLst>
            <pc:docMk/>
            <pc:sldMk cId="499576405" sldId="401"/>
            <ac:spMk id="30" creationId="{5C07709F-3E44-F9E7-D4FB-C1BBDF64E6B1}"/>
          </ac:spMkLst>
        </pc:spChg>
        <pc:spChg chg="mod">
          <ac:chgData name="jerome cazes" userId="baadb215-62e1-4b0d-9bfb-33d02299acac" providerId="ADAL" clId="{1A24B27E-9FBB-4E60-8B9F-F8A51D661451}" dt="2024-05-01T08:03:47.570" v="75703" actId="14100"/>
          <ac:spMkLst>
            <pc:docMk/>
            <pc:sldMk cId="499576405" sldId="401"/>
            <ac:spMk id="35" creationId="{0B55B0FC-A0F9-3CAE-37B1-EF2768D20C82}"/>
          </ac:spMkLst>
        </pc:spChg>
        <pc:picChg chg="del">
          <ac:chgData name="jerome cazes" userId="baadb215-62e1-4b0d-9bfb-33d02299acac" providerId="ADAL" clId="{1A24B27E-9FBB-4E60-8B9F-F8A51D661451}" dt="2024-04-24T15:35:27.757" v="38936" actId="478"/>
          <ac:picMkLst>
            <pc:docMk/>
            <pc:sldMk cId="499576405" sldId="401"/>
            <ac:picMk id="2" creationId="{DB54C83E-18F6-4D0A-6119-3D66C61E5B99}"/>
          </ac:picMkLst>
        </pc:picChg>
        <pc:picChg chg="add mod">
          <ac:chgData name="jerome cazes" userId="baadb215-62e1-4b0d-9bfb-33d02299acac" providerId="ADAL" clId="{1A24B27E-9FBB-4E60-8B9F-F8A51D661451}" dt="2024-04-24T15:37:03.682" v="38948"/>
          <ac:picMkLst>
            <pc:docMk/>
            <pc:sldMk cId="499576405" sldId="401"/>
            <ac:picMk id="10" creationId="{4C8D3ED1-5129-BFEF-095C-1C67F209AECF}"/>
          </ac:picMkLst>
        </pc:picChg>
      </pc:sldChg>
      <pc:sldChg chg="addSp delSp modSp add del mod ord setBg modAnim">
        <pc:chgData name="jerome cazes" userId="baadb215-62e1-4b0d-9bfb-33d02299acac" providerId="ADAL" clId="{1A24B27E-9FBB-4E60-8B9F-F8A51D661451}" dt="2024-04-24T15:31:21.901" v="38824" actId="47"/>
        <pc:sldMkLst>
          <pc:docMk/>
          <pc:sldMk cId="1375240021" sldId="402"/>
        </pc:sldMkLst>
        <pc:spChg chg="mod">
          <ac:chgData name="jerome cazes" userId="baadb215-62e1-4b0d-9bfb-33d02299acac" providerId="ADAL" clId="{1A24B27E-9FBB-4E60-8B9F-F8A51D661451}" dt="2024-04-22T11:56:52.852" v="38309" actId="20577"/>
          <ac:spMkLst>
            <pc:docMk/>
            <pc:sldMk cId="1375240021" sldId="402"/>
            <ac:spMk id="5" creationId="{AB2F3BBF-10F6-97EF-8960-082D327CA24B}"/>
          </ac:spMkLst>
        </pc:spChg>
        <pc:spChg chg="add del mod">
          <ac:chgData name="jerome cazes" userId="baadb215-62e1-4b0d-9bfb-33d02299acac" providerId="ADAL" clId="{1A24B27E-9FBB-4E60-8B9F-F8A51D661451}" dt="2024-04-22T11:53:59.625" v="38232" actId="478"/>
          <ac:spMkLst>
            <pc:docMk/>
            <pc:sldMk cId="1375240021" sldId="402"/>
            <ac:spMk id="6" creationId="{CBBC9621-DFC3-F604-3477-BE2E7E77BDC4}"/>
          </ac:spMkLst>
        </pc:spChg>
        <pc:spChg chg="mod">
          <ac:chgData name="jerome cazes" userId="baadb215-62e1-4b0d-9bfb-33d02299acac" providerId="ADAL" clId="{1A24B27E-9FBB-4E60-8B9F-F8A51D661451}" dt="2024-04-21T16:38:40.774" v="33113" actId="20577"/>
          <ac:spMkLst>
            <pc:docMk/>
            <pc:sldMk cId="1375240021" sldId="402"/>
            <ac:spMk id="35" creationId="{0B55B0FC-A0F9-3CAE-37B1-EF2768D20C82}"/>
          </ac:spMkLst>
        </pc:spChg>
      </pc:sldChg>
      <pc:sldChg chg="add del setBg">
        <pc:chgData name="jerome cazes" userId="baadb215-62e1-4b0d-9bfb-33d02299acac" providerId="ADAL" clId="{1A24B27E-9FBB-4E60-8B9F-F8A51D661451}" dt="2024-04-21T10:08:57.958" v="26559" actId="47"/>
        <pc:sldMkLst>
          <pc:docMk/>
          <pc:sldMk cId="1279905785" sldId="403"/>
        </pc:sldMkLst>
      </pc:sldChg>
      <pc:sldChg chg="addSp delSp modSp add del mod setBg delAnim modAnim">
        <pc:chgData name="jerome cazes" userId="baadb215-62e1-4b0d-9bfb-33d02299acac" providerId="ADAL" clId="{1A24B27E-9FBB-4E60-8B9F-F8A51D661451}" dt="2024-04-24T15:30:59.535" v="38823" actId="47"/>
        <pc:sldMkLst>
          <pc:docMk/>
          <pc:sldMk cId="1301060461" sldId="403"/>
        </pc:sldMkLst>
        <pc:spChg chg="mo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3" creationId="{3810E1D0-F4E3-7ED7-CE9E-07084287FD8F}"/>
          </ac:spMkLst>
        </pc:spChg>
        <pc:spChg chg="add mo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5" creationId="{8485E6DF-B2DE-F986-DEEC-D30010B18F67}"/>
          </ac:spMkLst>
        </pc:spChg>
        <pc:spChg chg="del">
          <ac:chgData name="jerome cazes" userId="baadb215-62e1-4b0d-9bfb-33d02299acac" providerId="ADAL" clId="{1A24B27E-9FBB-4E60-8B9F-F8A51D661451}" dt="2024-04-21T16:02:13.017" v="29551" actId="478"/>
          <ac:spMkLst>
            <pc:docMk/>
            <pc:sldMk cId="1301060461" sldId="403"/>
            <ac:spMk id="5" creationId="{FAD83DE8-05C3-672C-C1EA-71F30D407045}"/>
          </ac:spMkLst>
        </pc:spChg>
        <pc:spChg chg="mo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6" creationId="{B572977B-67A4-4418-B42B-B276423C30A2}"/>
          </ac:spMkLst>
        </pc:spChg>
        <pc:spChg chg="add mo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7" creationId="{01696C69-CBFE-08AF-8F14-380BA272919F}"/>
          </ac:spMkLst>
        </pc:spChg>
        <pc:spChg chg="add mod or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8" creationId="{8CC74388-2DB0-A912-309F-37E902CA3D1C}"/>
          </ac:spMkLst>
        </pc:spChg>
        <pc:spChg chg="del">
          <ac:chgData name="jerome cazes" userId="baadb215-62e1-4b0d-9bfb-33d02299acac" providerId="ADAL" clId="{1A24B27E-9FBB-4E60-8B9F-F8A51D661451}" dt="2024-04-21T16:16:07.490" v="30663" actId="478"/>
          <ac:spMkLst>
            <pc:docMk/>
            <pc:sldMk cId="1301060461" sldId="403"/>
            <ac:spMk id="9" creationId="{4F265171-5ED3-344B-BD93-BEE19F73E6A5}"/>
          </ac:spMkLst>
        </pc:spChg>
        <pc:spChg chg="add mo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9" creationId="{681582DC-1ED7-8DFF-6568-0856C0FDDBD1}"/>
          </ac:spMkLst>
        </pc:spChg>
        <pc:spChg chg="add mo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10" creationId="{2174D54D-3292-BF43-E098-2323B3867632}"/>
          </ac:spMkLst>
        </pc:spChg>
        <pc:spChg chg="add mod">
          <ac:chgData name="jerome cazes" userId="baadb215-62e1-4b0d-9bfb-33d02299acac" providerId="ADAL" clId="{1A24B27E-9FBB-4E60-8B9F-F8A51D661451}" dt="2024-04-22T11:02:31.880" v="37812" actId="207"/>
          <ac:spMkLst>
            <pc:docMk/>
            <pc:sldMk cId="1301060461" sldId="403"/>
            <ac:spMk id="11" creationId="{1444B30A-65E1-D663-64DE-76653D1E0CC5}"/>
          </ac:spMkLst>
        </pc:spChg>
        <pc:spChg chg="add del mod">
          <ac:chgData name="jerome cazes" userId="baadb215-62e1-4b0d-9bfb-33d02299acac" providerId="ADAL" clId="{1A24B27E-9FBB-4E60-8B9F-F8A51D661451}" dt="2024-04-21T16:05:00.130" v="29866" actId="478"/>
          <ac:spMkLst>
            <pc:docMk/>
            <pc:sldMk cId="1301060461" sldId="403"/>
            <ac:spMk id="11" creationId="{DF669E10-DCE4-9AF1-E9D0-7324E6FC44C9}"/>
          </ac:spMkLst>
        </pc:spChg>
        <pc:spChg chg="add del mod">
          <ac:chgData name="jerome cazes" userId="baadb215-62e1-4b0d-9bfb-33d02299acac" providerId="ADAL" clId="{1A24B27E-9FBB-4E60-8B9F-F8A51D661451}" dt="2024-04-21T16:05:00.130" v="29866" actId="478"/>
          <ac:spMkLst>
            <pc:docMk/>
            <pc:sldMk cId="1301060461" sldId="403"/>
            <ac:spMk id="12" creationId="{26A46E04-DE75-073E-4741-979165D1A0C9}"/>
          </ac:spMkLst>
        </pc:spChg>
        <pc:spChg chg="add del mod">
          <ac:chgData name="jerome cazes" userId="baadb215-62e1-4b0d-9bfb-33d02299acac" providerId="ADAL" clId="{1A24B27E-9FBB-4E60-8B9F-F8A51D661451}" dt="2024-04-21T16:05:00.130" v="29866" actId="478"/>
          <ac:spMkLst>
            <pc:docMk/>
            <pc:sldMk cId="1301060461" sldId="403"/>
            <ac:spMk id="13" creationId="{FA263335-30E9-ABF4-027E-830340ABB3C1}"/>
          </ac:spMkLst>
        </pc:spChg>
        <pc:spChg chg="add mo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14" creationId="{57E748A7-1F0E-4013-E1E0-D9E5749FDA0F}"/>
          </ac:spMkLst>
        </pc:spChg>
        <pc:spChg chg="del">
          <ac:chgData name="jerome cazes" userId="baadb215-62e1-4b0d-9bfb-33d02299acac" providerId="ADAL" clId="{1A24B27E-9FBB-4E60-8B9F-F8A51D661451}" dt="2024-04-21T16:02:13.017" v="29551" actId="478"/>
          <ac:spMkLst>
            <pc:docMk/>
            <pc:sldMk cId="1301060461" sldId="403"/>
            <ac:spMk id="15" creationId="{9202097F-4BCB-5C8A-7DDE-CB49C3A5D000}"/>
          </ac:spMkLst>
        </pc:spChg>
        <pc:spChg chg="add mo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16" creationId="{CD96001F-5906-6E38-4AC3-4B21E8B29064}"/>
          </ac:spMkLst>
        </pc:spChg>
        <pc:spChg chg="del">
          <ac:chgData name="jerome cazes" userId="baadb215-62e1-4b0d-9bfb-33d02299acac" providerId="ADAL" clId="{1A24B27E-9FBB-4E60-8B9F-F8A51D661451}" dt="2024-04-21T16:02:13.017" v="29551" actId="478"/>
          <ac:spMkLst>
            <pc:docMk/>
            <pc:sldMk cId="1301060461" sldId="403"/>
            <ac:spMk id="17" creationId="{7BEFC0F6-8800-0899-D650-9F986171927C}"/>
          </ac:spMkLst>
        </pc:spChg>
        <pc:spChg chg="del">
          <ac:chgData name="jerome cazes" userId="baadb215-62e1-4b0d-9bfb-33d02299acac" providerId="ADAL" clId="{1A24B27E-9FBB-4E60-8B9F-F8A51D661451}" dt="2024-04-21T16:01:50.984" v="29527" actId="478"/>
          <ac:spMkLst>
            <pc:docMk/>
            <pc:sldMk cId="1301060461" sldId="403"/>
            <ac:spMk id="18" creationId="{A30C05DF-146E-1CA9-655C-71A9B8927754}"/>
          </ac:spMkLst>
        </pc:spChg>
        <pc:spChg chg="del">
          <ac:chgData name="jerome cazes" userId="baadb215-62e1-4b0d-9bfb-33d02299acac" providerId="ADAL" clId="{1A24B27E-9FBB-4E60-8B9F-F8A51D661451}" dt="2024-04-21T16:05:48.990" v="29945" actId="478"/>
          <ac:spMkLst>
            <pc:docMk/>
            <pc:sldMk cId="1301060461" sldId="403"/>
            <ac:spMk id="19" creationId="{25EA7C37-4153-9F4B-4FB9-8CBE714519A8}"/>
          </ac:spMkLst>
        </pc:spChg>
        <pc:spChg chg="del">
          <ac:chgData name="jerome cazes" userId="baadb215-62e1-4b0d-9bfb-33d02299acac" providerId="ADAL" clId="{1A24B27E-9FBB-4E60-8B9F-F8A51D661451}" dt="2024-04-21T16:05:57.540" v="29947" actId="478"/>
          <ac:spMkLst>
            <pc:docMk/>
            <pc:sldMk cId="1301060461" sldId="403"/>
            <ac:spMk id="20" creationId="{DCEA879C-0249-72AF-2F2B-261BBE908A73}"/>
          </ac:spMkLst>
        </pc:spChg>
        <pc:spChg chg="del">
          <ac:chgData name="jerome cazes" userId="baadb215-62e1-4b0d-9bfb-33d02299acac" providerId="ADAL" clId="{1A24B27E-9FBB-4E60-8B9F-F8A51D661451}" dt="2024-04-21T16:01:50.984" v="29527" actId="478"/>
          <ac:spMkLst>
            <pc:docMk/>
            <pc:sldMk cId="1301060461" sldId="403"/>
            <ac:spMk id="21" creationId="{273D2A85-CC8D-52CB-6611-65AFE945501D}"/>
          </ac:spMkLst>
        </pc:spChg>
        <pc:spChg chg="del">
          <ac:chgData name="jerome cazes" userId="baadb215-62e1-4b0d-9bfb-33d02299acac" providerId="ADAL" clId="{1A24B27E-9FBB-4E60-8B9F-F8A51D661451}" dt="2024-04-21T16:01:50.984" v="29527" actId="478"/>
          <ac:spMkLst>
            <pc:docMk/>
            <pc:sldMk cId="1301060461" sldId="403"/>
            <ac:spMk id="22" creationId="{D68A93C0-F93A-09A8-B081-B9FBA221CDE5}"/>
          </ac:spMkLst>
        </pc:spChg>
        <pc:spChg chg="del">
          <ac:chgData name="jerome cazes" userId="baadb215-62e1-4b0d-9bfb-33d02299acac" providerId="ADAL" clId="{1A24B27E-9FBB-4E60-8B9F-F8A51D661451}" dt="2024-04-21T16:06:47.453" v="29982" actId="478"/>
          <ac:spMkLst>
            <pc:docMk/>
            <pc:sldMk cId="1301060461" sldId="403"/>
            <ac:spMk id="23" creationId="{4C5E0AD1-FB99-AF0A-79F9-6EC28E185882}"/>
          </ac:spMkLst>
        </pc:spChg>
        <pc:spChg chg="del">
          <ac:chgData name="jerome cazes" userId="baadb215-62e1-4b0d-9bfb-33d02299acac" providerId="ADAL" clId="{1A24B27E-9FBB-4E60-8B9F-F8A51D661451}" dt="2024-04-21T16:01:50.984" v="29527" actId="478"/>
          <ac:spMkLst>
            <pc:docMk/>
            <pc:sldMk cId="1301060461" sldId="403"/>
            <ac:spMk id="24" creationId="{393234F2-F942-75BF-802E-553E0F1C5EC4}"/>
          </ac:spMkLst>
        </pc:spChg>
        <pc:spChg chg="del">
          <ac:chgData name="jerome cazes" userId="baadb215-62e1-4b0d-9bfb-33d02299acac" providerId="ADAL" clId="{1A24B27E-9FBB-4E60-8B9F-F8A51D661451}" dt="2024-04-21T16:01:50.984" v="29527" actId="478"/>
          <ac:spMkLst>
            <pc:docMk/>
            <pc:sldMk cId="1301060461" sldId="403"/>
            <ac:spMk id="25" creationId="{E8EA470C-40F7-FB7A-8609-A2BA911B7EBF}"/>
          </ac:spMkLst>
        </pc:spChg>
        <pc:spChg chg="del">
          <ac:chgData name="jerome cazes" userId="baadb215-62e1-4b0d-9bfb-33d02299acac" providerId="ADAL" clId="{1A24B27E-9FBB-4E60-8B9F-F8A51D661451}" dt="2024-04-21T16:01:50.984" v="29527" actId="478"/>
          <ac:spMkLst>
            <pc:docMk/>
            <pc:sldMk cId="1301060461" sldId="403"/>
            <ac:spMk id="26" creationId="{B021FE5E-DA59-01C8-0A72-795254BB8D1E}"/>
          </ac:spMkLst>
        </pc:spChg>
        <pc:spChg chg="del">
          <ac:chgData name="jerome cazes" userId="baadb215-62e1-4b0d-9bfb-33d02299acac" providerId="ADAL" clId="{1A24B27E-9FBB-4E60-8B9F-F8A51D661451}" dt="2024-04-21T16:01:50.984" v="29527" actId="478"/>
          <ac:spMkLst>
            <pc:docMk/>
            <pc:sldMk cId="1301060461" sldId="403"/>
            <ac:spMk id="27" creationId="{BDCFC818-257E-9268-A0CC-D0F3EECE6608}"/>
          </ac:spMkLst>
        </pc:spChg>
        <pc:spChg chg="del">
          <ac:chgData name="jerome cazes" userId="baadb215-62e1-4b0d-9bfb-33d02299acac" providerId="ADAL" clId="{1A24B27E-9FBB-4E60-8B9F-F8A51D661451}" dt="2024-04-21T16:06:50.900" v="29983" actId="478"/>
          <ac:spMkLst>
            <pc:docMk/>
            <pc:sldMk cId="1301060461" sldId="403"/>
            <ac:spMk id="28" creationId="{D53C2234-84FE-2408-C9F1-47EEEA0A1E44}"/>
          </ac:spMkLst>
        </pc:spChg>
        <pc:spChg chg="add mo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29" creationId="{B402A9F7-88B0-15C3-B982-6BDED27DD2D8}"/>
          </ac:spMkLst>
        </pc:spChg>
        <pc:spChg chg="add mod">
          <ac:chgData name="jerome cazes" userId="baadb215-62e1-4b0d-9bfb-33d02299acac" providerId="ADAL" clId="{1A24B27E-9FBB-4E60-8B9F-F8A51D661451}" dt="2024-04-21T16:05:52.693" v="29946"/>
          <ac:spMkLst>
            <pc:docMk/>
            <pc:sldMk cId="1301060461" sldId="403"/>
            <ac:spMk id="30" creationId="{21BB1458-7B0B-7780-A945-FA352EB6ED75}"/>
          </ac:spMkLst>
        </pc:spChg>
        <pc:spChg chg="mod">
          <ac:chgData name="jerome cazes" userId="baadb215-62e1-4b0d-9bfb-33d02299acac" providerId="ADAL" clId="{1A24B27E-9FBB-4E60-8B9F-F8A51D661451}" dt="2024-04-22T11:32:32.237" v="37823" actId="1036"/>
          <ac:spMkLst>
            <pc:docMk/>
            <pc:sldMk cId="1301060461" sldId="403"/>
            <ac:spMk id="32" creationId="{43B92C90-E51E-152A-A040-76D4DEB99234}"/>
          </ac:spMkLst>
        </pc:spChg>
        <pc:spChg chg="add mod">
          <ac:chgData name="jerome cazes" userId="baadb215-62e1-4b0d-9bfb-33d02299acac" providerId="ADAL" clId="{1A24B27E-9FBB-4E60-8B9F-F8A51D661451}" dt="2024-04-22T12:23:02.632" v="38560"/>
          <ac:spMkLst>
            <pc:docMk/>
            <pc:sldMk cId="1301060461" sldId="403"/>
            <ac:spMk id="33" creationId="{330DDE3C-0975-C577-2ADA-0CC30342122B}"/>
          </ac:spMkLst>
        </pc:spChg>
        <pc:spChg chg="add mo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34" creationId="{F2092E25-6750-2182-130D-5E67490DE998}"/>
          </ac:spMkLst>
        </pc:spChg>
        <pc:spChg chg="add mo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35" creationId="{B8281012-BCD0-F000-C52F-D680FEEF6657}"/>
          </ac:spMkLst>
        </pc:spChg>
        <pc:spChg chg="del">
          <ac:chgData name="jerome cazes" userId="baadb215-62e1-4b0d-9bfb-33d02299acac" providerId="ADAL" clId="{1A24B27E-9FBB-4E60-8B9F-F8A51D661451}" dt="2024-04-21T16:02:13.017" v="29551" actId="478"/>
          <ac:spMkLst>
            <pc:docMk/>
            <pc:sldMk cId="1301060461" sldId="403"/>
            <ac:spMk id="36" creationId="{17F4705A-67E3-64AC-B3A2-25BE7A0988F2}"/>
          </ac:spMkLst>
        </pc:spChg>
        <pc:spChg chg="add mo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37" creationId="{B21BE36C-69EA-95C6-0534-0DEDF9FFF8B1}"/>
          </ac:spMkLst>
        </pc:spChg>
        <pc:spChg chg="add mod">
          <ac:chgData name="jerome cazes" userId="baadb215-62e1-4b0d-9bfb-33d02299acac" providerId="ADAL" clId="{1A24B27E-9FBB-4E60-8B9F-F8A51D661451}" dt="2024-04-22T12:27:31.867" v="38616" actId="14100"/>
          <ac:spMkLst>
            <pc:docMk/>
            <pc:sldMk cId="1301060461" sldId="403"/>
            <ac:spMk id="39" creationId="{DE35D464-9D0C-F8A9-9085-B769E4E55780}"/>
          </ac:spMkLst>
        </pc:spChg>
        <pc:spChg chg="add mod">
          <ac:chgData name="jerome cazes" userId="baadb215-62e1-4b0d-9bfb-33d02299acac" providerId="ADAL" clId="{1A24B27E-9FBB-4E60-8B9F-F8A51D661451}" dt="2024-04-22T12:25:10.663" v="38611" actId="20577"/>
          <ac:spMkLst>
            <pc:docMk/>
            <pc:sldMk cId="1301060461" sldId="403"/>
            <ac:spMk id="41" creationId="{A5F23524-C82B-0B8B-CA17-590852A8398F}"/>
          </ac:spMkLst>
        </pc:spChg>
        <pc:spChg chg="del">
          <ac:chgData name="jerome cazes" userId="baadb215-62e1-4b0d-9bfb-33d02299acac" providerId="ADAL" clId="{1A24B27E-9FBB-4E60-8B9F-F8A51D661451}" dt="2024-04-21T15:58:28.948" v="29239" actId="478"/>
          <ac:spMkLst>
            <pc:docMk/>
            <pc:sldMk cId="1301060461" sldId="403"/>
            <ac:spMk id="42" creationId="{1EFF84E3-41A0-B19A-C2D7-F41083F6AD1D}"/>
          </ac:spMkLst>
        </pc:spChg>
        <pc:spChg chg="mod">
          <ac:chgData name="jerome cazes" userId="baadb215-62e1-4b0d-9bfb-33d02299acac" providerId="ADAL" clId="{1A24B27E-9FBB-4E60-8B9F-F8A51D661451}" dt="2024-04-22T11:01:08.963" v="37747" actId="1037"/>
          <ac:spMkLst>
            <pc:docMk/>
            <pc:sldMk cId="1301060461" sldId="403"/>
            <ac:spMk id="44" creationId="{3C316B00-578C-1C7F-5BBD-A8EE187A5444}"/>
          </ac:spMkLst>
        </pc:spChg>
        <pc:spChg chg="del">
          <ac:chgData name="jerome cazes" userId="baadb215-62e1-4b0d-9bfb-33d02299acac" providerId="ADAL" clId="{1A24B27E-9FBB-4E60-8B9F-F8A51D661451}" dt="2024-04-21T15:58:28.948" v="29239" actId="478"/>
          <ac:spMkLst>
            <pc:docMk/>
            <pc:sldMk cId="1301060461" sldId="403"/>
            <ac:spMk id="45" creationId="{A77CCF19-9B1A-145B-139D-81DC168439BF}"/>
          </ac:spMkLst>
        </pc:spChg>
      </pc:sldChg>
      <pc:sldChg chg="addSp delSp modSp add del mod setBg modAnim">
        <pc:chgData name="jerome cazes" userId="baadb215-62e1-4b0d-9bfb-33d02299acac" providerId="ADAL" clId="{1A24B27E-9FBB-4E60-8B9F-F8A51D661451}" dt="2024-04-25T07:02:42.558" v="40559" actId="47"/>
        <pc:sldMkLst>
          <pc:docMk/>
          <pc:sldMk cId="1941743879" sldId="403"/>
        </pc:sldMkLst>
        <pc:spChg chg="mod">
          <ac:chgData name="jerome cazes" userId="baadb215-62e1-4b0d-9bfb-33d02299acac" providerId="ADAL" clId="{1A24B27E-9FBB-4E60-8B9F-F8A51D661451}" dt="2024-04-24T15:39:50.399" v="38978" actId="1036"/>
          <ac:spMkLst>
            <pc:docMk/>
            <pc:sldMk cId="1941743879" sldId="403"/>
            <ac:spMk id="3" creationId="{453E6608-869C-056E-45F0-BF2B71E0A2C0}"/>
          </ac:spMkLst>
        </pc:spChg>
        <pc:spChg chg="mod">
          <ac:chgData name="jerome cazes" userId="baadb215-62e1-4b0d-9bfb-33d02299acac" providerId="ADAL" clId="{1A24B27E-9FBB-4E60-8B9F-F8A51D661451}" dt="2024-04-24T17:00:44.100" v="39684" actId="20577"/>
          <ac:spMkLst>
            <pc:docMk/>
            <pc:sldMk cId="1941743879" sldId="403"/>
            <ac:spMk id="5" creationId="{AB2F3BBF-10F6-97EF-8960-082D327CA24B}"/>
          </ac:spMkLst>
        </pc:spChg>
        <pc:spChg chg="add mod">
          <ac:chgData name="jerome cazes" userId="baadb215-62e1-4b0d-9bfb-33d02299acac" providerId="ADAL" clId="{1A24B27E-9FBB-4E60-8B9F-F8A51D661451}" dt="2024-04-24T16:59:15.243" v="39642" actId="20577"/>
          <ac:spMkLst>
            <pc:docMk/>
            <pc:sldMk cId="1941743879" sldId="403"/>
            <ac:spMk id="7" creationId="{E6B92DFA-2352-40BB-C17C-DCC47A2F8E02}"/>
          </ac:spMkLst>
        </pc:spChg>
        <pc:spChg chg="add mod">
          <ac:chgData name="jerome cazes" userId="baadb215-62e1-4b0d-9bfb-33d02299acac" providerId="ADAL" clId="{1A24B27E-9FBB-4E60-8B9F-F8A51D661451}" dt="2024-04-24T17:02:25.624" v="39725" actId="1035"/>
          <ac:spMkLst>
            <pc:docMk/>
            <pc:sldMk cId="1941743879" sldId="403"/>
            <ac:spMk id="9" creationId="{70B918E1-FBB4-6747-75E2-50C456096397}"/>
          </ac:spMkLst>
        </pc:spChg>
        <pc:spChg chg="mod">
          <ac:chgData name="jerome cazes" userId="baadb215-62e1-4b0d-9bfb-33d02299acac" providerId="ADAL" clId="{1A24B27E-9FBB-4E60-8B9F-F8A51D661451}" dt="2024-04-24T16:57:23.318" v="39591" actId="20577"/>
          <ac:spMkLst>
            <pc:docMk/>
            <pc:sldMk cId="1941743879" sldId="403"/>
            <ac:spMk id="35" creationId="{0B55B0FC-A0F9-3CAE-37B1-EF2768D20C82}"/>
          </ac:spMkLst>
        </pc:spChg>
        <pc:picChg chg="del">
          <ac:chgData name="jerome cazes" userId="baadb215-62e1-4b0d-9bfb-33d02299acac" providerId="ADAL" clId="{1A24B27E-9FBB-4E60-8B9F-F8A51D661451}" dt="2024-04-24T15:36:11.001" v="38944" actId="478"/>
          <ac:picMkLst>
            <pc:docMk/>
            <pc:sldMk cId="1941743879" sldId="403"/>
            <ac:picMk id="2" creationId="{DB54C83E-18F6-4D0A-6119-3D66C61E5B99}"/>
          </ac:picMkLst>
        </pc:picChg>
        <pc:picChg chg="add mod">
          <ac:chgData name="jerome cazes" userId="baadb215-62e1-4b0d-9bfb-33d02299acac" providerId="ADAL" clId="{1A24B27E-9FBB-4E60-8B9F-F8A51D661451}" dt="2024-04-24T15:38:11.923" v="38956"/>
          <ac:picMkLst>
            <pc:docMk/>
            <pc:sldMk cId="1941743879" sldId="403"/>
            <ac:picMk id="6" creationId="{216768D0-923F-46C4-D756-C4D97F837D64}"/>
          </ac:picMkLst>
        </pc:picChg>
      </pc:sldChg>
      <pc:sldChg chg="addSp delSp modSp add del mod setBg addAnim delAnim modAnim">
        <pc:chgData name="jerome cazes" userId="baadb215-62e1-4b0d-9bfb-33d02299acac" providerId="ADAL" clId="{1A24B27E-9FBB-4E60-8B9F-F8A51D661451}" dt="2024-04-25T07:02:45.428" v="40560" actId="47"/>
        <pc:sldMkLst>
          <pc:docMk/>
          <pc:sldMk cId="3641388604" sldId="404"/>
        </pc:sldMkLst>
        <pc:spChg chg="add mod ord">
          <ac:chgData name="jerome cazes" userId="baadb215-62e1-4b0d-9bfb-33d02299acac" providerId="ADAL" clId="{1A24B27E-9FBB-4E60-8B9F-F8A51D661451}" dt="2024-04-24T17:28:22.880" v="40158" actId="1076"/>
          <ac:spMkLst>
            <pc:docMk/>
            <pc:sldMk cId="3641388604" sldId="404"/>
            <ac:spMk id="2" creationId="{AE3EADA2-4BAE-25B7-DE7A-4D6E4CDCA2F0}"/>
          </ac:spMkLst>
        </pc:spChg>
        <pc:spChg chg="mod">
          <ac:chgData name="jerome cazes" userId="baadb215-62e1-4b0d-9bfb-33d02299acac" providerId="ADAL" clId="{1A24B27E-9FBB-4E60-8B9F-F8A51D661451}" dt="2024-04-24T17:38:32.760" v="40346" actId="1038"/>
          <ac:spMkLst>
            <pc:docMk/>
            <pc:sldMk cId="3641388604" sldId="404"/>
            <ac:spMk id="5" creationId="{8485E6DF-B2DE-F986-DEEC-D30010B18F67}"/>
          </ac:spMkLst>
        </pc:spChg>
        <pc:spChg chg="mod">
          <ac:chgData name="jerome cazes" userId="baadb215-62e1-4b0d-9bfb-33d02299acac" providerId="ADAL" clId="{1A24B27E-9FBB-4E60-8B9F-F8A51D661451}" dt="2024-04-24T17:42:07.722" v="40411" actId="1037"/>
          <ac:spMkLst>
            <pc:docMk/>
            <pc:sldMk cId="3641388604" sldId="404"/>
            <ac:spMk id="6" creationId="{B572977B-67A4-4418-B42B-B276423C30A2}"/>
          </ac:spMkLst>
        </pc:spChg>
        <pc:spChg chg="add mod">
          <ac:chgData name="jerome cazes" userId="baadb215-62e1-4b0d-9bfb-33d02299acac" providerId="ADAL" clId="{1A24B27E-9FBB-4E60-8B9F-F8A51D661451}" dt="2024-04-24T17:22:08.352" v="40008"/>
          <ac:spMkLst>
            <pc:docMk/>
            <pc:sldMk cId="3641388604" sldId="404"/>
            <ac:spMk id="7" creationId="{A1D37C32-5DEB-E8D5-8C26-E8FFC2B81FAC}"/>
          </ac:spMkLst>
        </pc:spChg>
        <pc:spChg chg="add del mod">
          <ac:chgData name="jerome cazes" userId="baadb215-62e1-4b0d-9bfb-33d02299acac" providerId="ADAL" clId="{1A24B27E-9FBB-4E60-8B9F-F8A51D661451}" dt="2024-04-24T15:58:58.133" v="39370" actId="478"/>
          <ac:spMkLst>
            <pc:docMk/>
            <pc:sldMk cId="3641388604" sldId="404"/>
            <ac:spMk id="7" creationId="{C57FE39E-F6AD-D45B-9080-0713D3F1100C}"/>
          </ac:spMkLst>
        </pc:spChg>
        <pc:spChg chg="add mod">
          <ac:chgData name="jerome cazes" userId="baadb215-62e1-4b0d-9bfb-33d02299acac" providerId="ADAL" clId="{1A24B27E-9FBB-4E60-8B9F-F8A51D661451}" dt="2024-04-24T17:32:46.143" v="40296" actId="1038"/>
          <ac:spMkLst>
            <pc:docMk/>
            <pc:sldMk cId="3641388604" sldId="404"/>
            <ac:spMk id="8" creationId="{1566E414-060A-E1A8-4E33-61467B0A7C08}"/>
          </ac:spMkLst>
        </pc:spChg>
        <pc:spChg chg="add mod">
          <ac:chgData name="jerome cazes" userId="baadb215-62e1-4b0d-9bfb-33d02299acac" providerId="ADAL" clId="{1A24B27E-9FBB-4E60-8B9F-F8A51D661451}" dt="2024-04-24T17:42:58.400" v="40451" actId="1038"/>
          <ac:spMkLst>
            <pc:docMk/>
            <pc:sldMk cId="3641388604" sldId="404"/>
            <ac:spMk id="9" creationId="{7E879CE9-A2FC-E727-D135-9C2D95562525}"/>
          </ac:spMkLst>
        </pc:spChg>
        <pc:spChg chg="mod">
          <ac:chgData name="jerome cazes" userId="baadb215-62e1-4b0d-9bfb-33d02299acac" providerId="ADAL" clId="{1A24B27E-9FBB-4E60-8B9F-F8A51D661451}" dt="2024-04-24T17:21:59.271" v="40007" actId="1036"/>
          <ac:spMkLst>
            <pc:docMk/>
            <pc:sldMk cId="3641388604" sldId="404"/>
            <ac:spMk id="10" creationId="{2174D54D-3292-BF43-E098-2323B3867632}"/>
          </ac:spMkLst>
        </pc:spChg>
        <pc:spChg chg="add mod">
          <ac:chgData name="jerome cazes" userId="baadb215-62e1-4b0d-9bfb-33d02299acac" providerId="ADAL" clId="{1A24B27E-9FBB-4E60-8B9F-F8A51D661451}" dt="2024-04-24T17:32:54.417" v="40316" actId="1037"/>
          <ac:spMkLst>
            <pc:docMk/>
            <pc:sldMk cId="3641388604" sldId="404"/>
            <ac:spMk id="11" creationId="{EC7F1420-780E-2AB2-B31D-A7D5886D9D29}"/>
          </ac:spMkLst>
        </pc:spChg>
        <pc:spChg chg="mod">
          <ac:chgData name="jerome cazes" userId="baadb215-62e1-4b0d-9bfb-33d02299acac" providerId="ADAL" clId="{1A24B27E-9FBB-4E60-8B9F-F8A51D661451}" dt="2024-04-24T18:31:35.986" v="40535" actId="20577"/>
          <ac:spMkLst>
            <pc:docMk/>
            <pc:sldMk cId="3641388604" sldId="404"/>
            <ac:spMk id="12" creationId="{43C3CDA9-9367-7455-E3E3-2D07D0506FC1}"/>
          </ac:spMkLst>
        </pc:spChg>
        <pc:spChg chg="add mod">
          <ac:chgData name="jerome cazes" userId="baadb215-62e1-4b0d-9bfb-33d02299acac" providerId="ADAL" clId="{1A24B27E-9FBB-4E60-8B9F-F8A51D661451}" dt="2024-04-24T17:22:25.169" v="40010"/>
          <ac:spMkLst>
            <pc:docMk/>
            <pc:sldMk cId="3641388604" sldId="404"/>
            <ac:spMk id="13" creationId="{1A5A47E7-A452-007F-130B-7BE451CC9C1B}"/>
          </ac:spMkLst>
        </pc:spChg>
        <pc:spChg chg="add mod">
          <ac:chgData name="jerome cazes" userId="baadb215-62e1-4b0d-9bfb-33d02299acac" providerId="ADAL" clId="{1A24B27E-9FBB-4E60-8B9F-F8A51D661451}" dt="2024-04-24T17:47:12.796" v="40472" actId="20577"/>
          <ac:spMkLst>
            <pc:docMk/>
            <pc:sldMk cId="3641388604" sldId="404"/>
            <ac:spMk id="14" creationId="{59DB3F13-AC7B-A701-AA09-C83A4A7D5FA3}"/>
          </ac:spMkLst>
        </pc:spChg>
        <pc:spChg chg="mod">
          <ac:chgData name="jerome cazes" userId="baadb215-62e1-4b0d-9bfb-33d02299acac" providerId="ADAL" clId="{1A24B27E-9FBB-4E60-8B9F-F8A51D661451}" dt="2024-04-24T15:54:52.543" v="39315" actId="1035"/>
          <ac:spMkLst>
            <pc:docMk/>
            <pc:sldMk cId="3641388604" sldId="404"/>
            <ac:spMk id="15" creationId="{D3758B1D-7498-E3D6-94BA-C317C1918CA9}"/>
          </ac:spMkLst>
        </pc:spChg>
        <pc:spChg chg="mod">
          <ac:chgData name="jerome cazes" userId="baadb215-62e1-4b0d-9bfb-33d02299acac" providerId="ADAL" clId="{1A24B27E-9FBB-4E60-8B9F-F8A51D661451}" dt="2024-04-24T15:54:52.543" v="39315" actId="1035"/>
          <ac:spMkLst>
            <pc:docMk/>
            <pc:sldMk cId="3641388604" sldId="404"/>
            <ac:spMk id="18" creationId="{813B2B88-F415-469A-B470-CFC670A09AA2}"/>
          </ac:spMkLst>
        </pc:spChg>
        <pc:spChg chg="mod">
          <ac:chgData name="jerome cazes" userId="baadb215-62e1-4b0d-9bfb-33d02299acac" providerId="ADAL" clId="{1A24B27E-9FBB-4E60-8B9F-F8A51D661451}" dt="2024-04-24T17:21:59.271" v="40007" actId="1036"/>
          <ac:spMkLst>
            <pc:docMk/>
            <pc:sldMk cId="3641388604" sldId="404"/>
            <ac:spMk id="19" creationId="{A8D831E1-6C5B-4FB3-F31B-D74039DCBF89}"/>
          </ac:spMkLst>
        </pc:spChg>
        <pc:spChg chg="mod">
          <ac:chgData name="jerome cazes" userId="baadb215-62e1-4b0d-9bfb-33d02299acac" providerId="ADAL" clId="{1A24B27E-9FBB-4E60-8B9F-F8A51D661451}" dt="2024-04-24T15:54:52.543" v="39315" actId="1035"/>
          <ac:spMkLst>
            <pc:docMk/>
            <pc:sldMk cId="3641388604" sldId="404"/>
            <ac:spMk id="22" creationId="{9D79CB2F-420B-4D58-CC11-E43CE46E0D59}"/>
          </ac:spMkLst>
        </pc:spChg>
        <pc:spChg chg="mod">
          <ac:chgData name="jerome cazes" userId="baadb215-62e1-4b0d-9bfb-33d02299acac" providerId="ADAL" clId="{1A24B27E-9FBB-4E60-8B9F-F8A51D661451}" dt="2024-04-24T18:30:53.408" v="40502" actId="20577"/>
          <ac:spMkLst>
            <pc:docMk/>
            <pc:sldMk cId="3641388604" sldId="404"/>
            <ac:spMk id="25" creationId="{9F48A193-B108-4C49-E834-55E0EBDDA768}"/>
          </ac:spMkLst>
        </pc:spChg>
        <pc:spChg chg="mod">
          <ac:chgData name="jerome cazes" userId="baadb215-62e1-4b0d-9bfb-33d02299acac" providerId="ADAL" clId="{1A24B27E-9FBB-4E60-8B9F-F8A51D661451}" dt="2024-04-24T17:43:47.476" v="40461" actId="1036"/>
          <ac:spMkLst>
            <pc:docMk/>
            <pc:sldMk cId="3641388604" sldId="404"/>
            <ac:spMk id="28" creationId="{C56B3026-4A87-417B-6A1A-ABC9F866CB77}"/>
          </ac:spMkLst>
        </pc:spChg>
        <pc:spChg chg="mod">
          <ac:chgData name="jerome cazes" userId="baadb215-62e1-4b0d-9bfb-33d02299acac" providerId="ADAL" clId="{1A24B27E-9FBB-4E60-8B9F-F8A51D661451}" dt="2024-04-24T17:47:07.146" v="40470" actId="20577"/>
          <ac:spMkLst>
            <pc:docMk/>
            <pc:sldMk cId="3641388604" sldId="404"/>
            <ac:spMk id="30" creationId="{21BB1458-7B0B-7780-A945-FA352EB6ED75}"/>
          </ac:spMkLst>
        </pc:spChg>
        <pc:spChg chg="mod">
          <ac:chgData name="jerome cazes" userId="baadb215-62e1-4b0d-9bfb-33d02299acac" providerId="ADAL" clId="{1A24B27E-9FBB-4E60-8B9F-F8A51D661451}" dt="2024-04-24T17:36:08.216" v="40325" actId="1076"/>
          <ac:spMkLst>
            <pc:docMk/>
            <pc:sldMk cId="3641388604" sldId="404"/>
            <ac:spMk id="36" creationId="{DEBA9ED7-F69A-18A9-EBA6-5E27E6A74FCF}"/>
          </ac:spMkLst>
        </pc:spChg>
        <pc:spChg chg="mod">
          <ac:chgData name="jerome cazes" userId="baadb215-62e1-4b0d-9bfb-33d02299acac" providerId="ADAL" clId="{1A24B27E-9FBB-4E60-8B9F-F8A51D661451}" dt="2024-04-24T15:54:52.543" v="39315" actId="1035"/>
          <ac:spMkLst>
            <pc:docMk/>
            <pc:sldMk cId="3641388604" sldId="404"/>
            <ac:spMk id="38" creationId="{8113B03A-E5BE-E043-20C9-61808F33EF77}"/>
          </ac:spMkLst>
        </pc:spChg>
        <pc:spChg chg="add del mod">
          <ac:chgData name="jerome cazes" userId="baadb215-62e1-4b0d-9bfb-33d02299acac" providerId="ADAL" clId="{1A24B27E-9FBB-4E60-8B9F-F8A51D661451}" dt="2024-04-24T17:41:57.518" v="40408" actId="14100"/>
          <ac:spMkLst>
            <pc:docMk/>
            <pc:sldMk cId="3641388604" sldId="404"/>
            <ac:spMk id="40" creationId="{A7671E87-999C-5BB4-F879-B9F014A245F1}"/>
          </ac:spMkLst>
        </pc:spChg>
        <pc:spChg chg="mod">
          <ac:chgData name="jerome cazes" userId="baadb215-62e1-4b0d-9bfb-33d02299acac" providerId="ADAL" clId="{1A24B27E-9FBB-4E60-8B9F-F8A51D661451}" dt="2024-04-24T17:19:36.791" v="39918" actId="1037"/>
          <ac:spMkLst>
            <pc:docMk/>
            <pc:sldMk cId="3641388604" sldId="404"/>
            <ac:spMk id="45" creationId="{C12EAAE0-8823-9C7C-7C11-1ECCA5D03B3C}"/>
          </ac:spMkLst>
        </pc:spChg>
        <pc:spChg chg="mod">
          <ac:chgData name="jerome cazes" userId="baadb215-62e1-4b0d-9bfb-33d02299acac" providerId="ADAL" clId="{1A24B27E-9FBB-4E60-8B9F-F8A51D661451}" dt="2024-04-24T18:32:30.061" v="40558" actId="5793"/>
          <ac:spMkLst>
            <pc:docMk/>
            <pc:sldMk cId="3641388604" sldId="404"/>
            <ac:spMk id="46" creationId="{49AEE6A7-DFD5-616B-CCE7-13EA60192EC9}"/>
          </ac:spMkLst>
        </pc:spChg>
        <pc:spChg chg="del mod">
          <ac:chgData name="jerome cazes" userId="baadb215-62e1-4b0d-9bfb-33d02299acac" providerId="ADAL" clId="{1A24B27E-9FBB-4E60-8B9F-F8A51D661451}" dt="2024-04-24T16:48:20.326" v="39379" actId="478"/>
          <ac:spMkLst>
            <pc:docMk/>
            <pc:sldMk cId="3641388604" sldId="404"/>
            <ac:spMk id="47" creationId="{C495075A-48C8-3A49-2184-668169922E7F}"/>
          </ac:spMkLst>
        </pc:spChg>
        <pc:spChg chg="del mod">
          <ac:chgData name="jerome cazes" userId="baadb215-62e1-4b0d-9bfb-33d02299acac" providerId="ADAL" clId="{1A24B27E-9FBB-4E60-8B9F-F8A51D661451}" dt="2024-04-24T16:48:26.903" v="39380" actId="478"/>
          <ac:spMkLst>
            <pc:docMk/>
            <pc:sldMk cId="3641388604" sldId="404"/>
            <ac:spMk id="48" creationId="{9EABA95A-9AAA-AD1B-EF0D-730EFCEFACE8}"/>
          </ac:spMkLst>
        </pc:spChg>
        <pc:picChg chg="del">
          <ac:chgData name="jerome cazes" userId="baadb215-62e1-4b0d-9bfb-33d02299acac" providerId="ADAL" clId="{1A24B27E-9FBB-4E60-8B9F-F8A51D661451}" dt="2024-04-24T15:36:16.146" v="38945" actId="478"/>
          <ac:picMkLst>
            <pc:docMk/>
            <pc:sldMk cId="3641388604" sldId="404"/>
            <ac:picMk id="2" creationId="{DB54C83E-18F6-4D0A-6119-3D66C61E5B99}"/>
          </ac:picMkLst>
        </pc:picChg>
        <pc:picChg chg="add mod">
          <ac:chgData name="jerome cazes" userId="baadb215-62e1-4b0d-9bfb-33d02299acac" providerId="ADAL" clId="{1A24B27E-9FBB-4E60-8B9F-F8A51D661451}" dt="2024-04-24T15:38:22.891" v="38957"/>
          <ac:picMkLst>
            <pc:docMk/>
            <pc:sldMk cId="3641388604" sldId="404"/>
            <ac:picMk id="3" creationId="{7AFAC336-460F-9AE6-4CF7-1ED69148EB5C}"/>
          </ac:picMkLst>
        </pc:picChg>
      </pc:sldChg>
      <pc:sldChg chg="addSp delSp modSp add del mod setBg delAnim modAnim">
        <pc:chgData name="jerome cazes" userId="baadb215-62e1-4b0d-9bfb-33d02299acac" providerId="ADAL" clId="{1A24B27E-9FBB-4E60-8B9F-F8A51D661451}" dt="2024-04-28T17:37:10.583" v="62488" actId="47"/>
        <pc:sldMkLst>
          <pc:docMk/>
          <pc:sldMk cId="922822183" sldId="406"/>
        </pc:sldMkLst>
        <pc:spChg chg="add mod">
          <ac:chgData name="jerome cazes" userId="baadb215-62e1-4b0d-9bfb-33d02299acac" providerId="ADAL" clId="{1A24B27E-9FBB-4E60-8B9F-F8A51D661451}" dt="2024-04-26T09:38:55.286" v="52854" actId="1038"/>
          <ac:spMkLst>
            <pc:docMk/>
            <pc:sldMk cId="922822183" sldId="406"/>
            <ac:spMk id="2" creationId="{610103E0-EBB1-82EB-DDD3-72DF99CFEC63}"/>
          </ac:spMkLst>
        </pc:spChg>
        <pc:spChg chg="add mod">
          <ac:chgData name="jerome cazes" userId="baadb215-62e1-4b0d-9bfb-33d02299acac" providerId="ADAL" clId="{1A24B27E-9FBB-4E60-8B9F-F8A51D661451}" dt="2024-04-26T09:34:35.624" v="52484" actId="1036"/>
          <ac:spMkLst>
            <pc:docMk/>
            <pc:sldMk cId="922822183" sldId="406"/>
            <ac:spMk id="5" creationId="{44B13D69-86A6-696E-F501-8DDBA30B7F3C}"/>
          </ac:spMkLst>
        </pc:spChg>
        <pc:spChg chg="mod">
          <ac:chgData name="jerome cazes" userId="baadb215-62e1-4b0d-9bfb-33d02299acac" providerId="ADAL" clId="{1A24B27E-9FBB-4E60-8B9F-F8A51D661451}" dt="2024-04-26T09:36:04.860" v="52593" actId="20577"/>
          <ac:spMkLst>
            <pc:docMk/>
            <pc:sldMk cId="922822183" sldId="406"/>
            <ac:spMk id="6" creationId="{B572977B-67A4-4418-B42B-B276423C30A2}"/>
          </ac:spMkLst>
        </pc:spChg>
        <pc:spChg chg="mod">
          <ac:chgData name="jerome cazes" userId="baadb215-62e1-4b0d-9bfb-33d02299acac" providerId="ADAL" clId="{1A24B27E-9FBB-4E60-8B9F-F8A51D661451}" dt="2024-04-26T09:41:22.264" v="53008" actId="1076"/>
          <ac:spMkLst>
            <pc:docMk/>
            <pc:sldMk cId="922822183" sldId="406"/>
            <ac:spMk id="7" creationId="{374528F8-736B-607D-8B88-BE2270F8EFA7}"/>
          </ac:spMkLst>
        </pc:spChg>
        <pc:spChg chg="del">
          <ac:chgData name="jerome cazes" userId="baadb215-62e1-4b0d-9bfb-33d02299acac" providerId="ADAL" clId="{1A24B27E-9FBB-4E60-8B9F-F8A51D661451}" dt="2024-04-25T09:23:39.145" v="42370" actId="478"/>
          <ac:spMkLst>
            <pc:docMk/>
            <pc:sldMk cId="922822183" sldId="406"/>
            <ac:spMk id="8" creationId="{1566E414-060A-E1A8-4E33-61467B0A7C08}"/>
          </ac:spMkLst>
        </pc:spChg>
        <pc:spChg chg="mod">
          <ac:chgData name="jerome cazes" userId="baadb215-62e1-4b0d-9bfb-33d02299acac" providerId="ADAL" clId="{1A24B27E-9FBB-4E60-8B9F-F8A51D661451}" dt="2024-04-26T09:39:05.269" v="52855" actId="1076"/>
          <ac:spMkLst>
            <pc:docMk/>
            <pc:sldMk cId="922822183" sldId="406"/>
            <ac:spMk id="10" creationId="{2174D54D-3292-BF43-E098-2323B3867632}"/>
          </ac:spMkLst>
        </pc:spChg>
        <pc:spChg chg="del">
          <ac:chgData name="jerome cazes" userId="baadb215-62e1-4b0d-9bfb-33d02299acac" providerId="ADAL" clId="{1A24B27E-9FBB-4E60-8B9F-F8A51D661451}" dt="2024-04-25T09:24:15.890" v="42376" actId="478"/>
          <ac:spMkLst>
            <pc:docMk/>
            <pc:sldMk cId="922822183" sldId="406"/>
            <ac:spMk id="11" creationId="{EC7F1420-780E-2AB2-B31D-A7D5886D9D29}"/>
          </ac:spMkLst>
        </pc:spChg>
        <pc:spChg chg="mod">
          <ac:chgData name="jerome cazes" userId="baadb215-62e1-4b0d-9bfb-33d02299acac" providerId="ADAL" clId="{1A24B27E-9FBB-4E60-8B9F-F8A51D661451}" dt="2024-04-26T09:42:07.870" v="53026" actId="1035"/>
          <ac:spMkLst>
            <pc:docMk/>
            <pc:sldMk cId="922822183" sldId="406"/>
            <ac:spMk id="13" creationId="{DD76D04A-4B3C-0C38-261A-C7622E1482BD}"/>
          </ac:spMkLst>
        </pc:spChg>
        <pc:spChg chg="mod">
          <ac:chgData name="jerome cazes" userId="baadb215-62e1-4b0d-9bfb-33d02299acac" providerId="ADAL" clId="{1A24B27E-9FBB-4E60-8B9F-F8A51D661451}" dt="2024-04-26T09:41:15.870" v="53007" actId="1076"/>
          <ac:spMkLst>
            <pc:docMk/>
            <pc:sldMk cId="922822183" sldId="406"/>
            <ac:spMk id="19" creationId="{A8D831E1-6C5B-4FB3-F31B-D74039DCBF89}"/>
          </ac:spMkLst>
        </pc:spChg>
        <pc:spChg chg="mod">
          <ac:chgData name="jerome cazes" userId="baadb215-62e1-4b0d-9bfb-33d02299acac" providerId="ADAL" clId="{1A24B27E-9FBB-4E60-8B9F-F8A51D661451}" dt="2024-04-26T09:43:14.199" v="53064" actId="1076"/>
          <ac:spMkLst>
            <pc:docMk/>
            <pc:sldMk cId="922822183" sldId="406"/>
            <ac:spMk id="25" creationId="{9F48A193-B108-4C49-E834-55E0EBDDA768}"/>
          </ac:spMkLst>
        </pc:spChg>
        <pc:spChg chg="mod">
          <ac:chgData name="jerome cazes" userId="baadb215-62e1-4b0d-9bfb-33d02299acac" providerId="ADAL" clId="{1A24B27E-9FBB-4E60-8B9F-F8A51D661451}" dt="2024-04-26T09:41:51.461" v="53011" actId="1076"/>
          <ac:spMkLst>
            <pc:docMk/>
            <pc:sldMk cId="922822183" sldId="406"/>
            <ac:spMk id="28" creationId="{C56B3026-4A87-417B-6A1A-ABC9F866CB77}"/>
          </ac:spMkLst>
        </pc:spChg>
        <pc:spChg chg="mod">
          <ac:chgData name="jerome cazes" userId="baadb215-62e1-4b0d-9bfb-33d02299acac" providerId="ADAL" clId="{1A24B27E-9FBB-4E60-8B9F-F8A51D661451}" dt="2024-04-26T08:02:12.560" v="51066" actId="20577"/>
          <ac:spMkLst>
            <pc:docMk/>
            <pc:sldMk cId="922822183" sldId="406"/>
            <ac:spMk id="30" creationId="{21BB1458-7B0B-7780-A945-FA352EB6ED75}"/>
          </ac:spMkLst>
        </pc:spChg>
        <pc:spChg chg="mod">
          <ac:chgData name="jerome cazes" userId="baadb215-62e1-4b0d-9bfb-33d02299acac" providerId="ADAL" clId="{1A24B27E-9FBB-4E60-8B9F-F8A51D661451}" dt="2024-04-26T09:34:35.624" v="52484" actId="1036"/>
          <ac:spMkLst>
            <pc:docMk/>
            <pc:sldMk cId="922822183" sldId="406"/>
            <ac:spMk id="36" creationId="{DEBA9ED7-F69A-18A9-EBA6-5E27E6A74FCF}"/>
          </ac:spMkLst>
        </pc:spChg>
      </pc:sldChg>
      <pc:sldChg chg="addSp delSp modSp add del mod setBg modAnim">
        <pc:chgData name="jerome cazes" userId="baadb215-62e1-4b0d-9bfb-33d02299acac" providerId="ADAL" clId="{1A24B27E-9FBB-4E60-8B9F-F8A51D661451}" dt="2024-04-27T13:47:38.406" v="55501" actId="47"/>
        <pc:sldMkLst>
          <pc:docMk/>
          <pc:sldMk cId="1280568764" sldId="407"/>
        </pc:sldMkLst>
        <pc:spChg chg="add del mod">
          <ac:chgData name="jerome cazes" userId="baadb215-62e1-4b0d-9bfb-33d02299acac" providerId="ADAL" clId="{1A24B27E-9FBB-4E60-8B9F-F8A51D661451}" dt="2024-04-25T08:14:19.502" v="41408" actId="478"/>
          <ac:spMkLst>
            <pc:docMk/>
            <pc:sldMk cId="1280568764" sldId="407"/>
            <ac:spMk id="3" creationId="{8922C2AB-72EB-CEE8-05F6-09F267546D3C}"/>
          </ac:spMkLst>
        </pc:spChg>
        <pc:spChg chg="mod">
          <ac:chgData name="jerome cazes" userId="baadb215-62e1-4b0d-9bfb-33d02299acac" providerId="ADAL" clId="{1A24B27E-9FBB-4E60-8B9F-F8A51D661451}" dt="2024-04-25T15:12:06.177" v="46662" actId="20577"/>
          <ac:spMkLst>
            <pc:docMk/>
            <pc:sldMk cId="1280568764" sldId="407"/>
            <ac:spMk id="5" creationId="{AB2F3BBF-10F6-97EF-8960-082D327CA24B}"/>
          </ac:spMkLst>
        </pc:spChg>
        <pc:spChg chg="mod">
          <ac:chgData name="jerome cazes" userId="baadb215-62e1-4b0d-9bfb-33d02299acac" providerId="ADAL" clId="{1A24B27E-9FBB-4E60-8B9F-F8A51D661451}" dt="2024-04-27T13:47:16.563" v="55500" actId="20577"/>
          <ac:spMkLst>
            <pc:docMk/>
            <pc:sldMk cId="1280568764" sldId="407"/>
            <ac:spMk id="7" creationId="{E6B92DFA-2352-40BB-C17C-DCC47A2F8E02}"/>
          </ac:spMkLst>
        </pc:spChg>
        <pc:spChg chg="mod">
          <ac:chgData name="jerome cazes" userId="baadb215-62e1-4b0d-9bfb-33d02299acac" providerId="ADAL" clId="{1A24B27E-9FBB-4E60-8B9F-F8A51D661451}" dt="2024-04-27T13:46:58.295" v="55494" actId="20577"/>
          <ac:spMkLst>
            <pc:docMk/>
            <pc:sldMk cId="1280568764" sldId="407"/>
            <ac:spMk id="35" creationId="{0B55B0FC-A0F9-3CAE-37B1-EF2768D20C82}"/>
          </ac:spMkLst>
        </pc:spChg>
      </pc:sldChg>
      <pc:sldChg chg="addSp delSp modSp add del mod setBg delAnim modAnim">
        <pc:chgData name="jerome cazes" userId="baadb215-62e1-4b0d-9bfb-33d02299acac" providerId="ADAL" clId="{1A24B27E-9FBB-4E60-8B9F-F8A51D661451}" dt="2024-04-29T10:21:45.653" v="67471" actId="47"/>
        <pc:sldMkLst>
          <pc:docMk/>
          <pc:sldMk cId="1648577857" sldId="408"/>
        </pc:sldMkLst>
        <pc:spChg chg="mod">
          <ac:chgData name="jerome cazes" userId="baadb215-62e1-4b0d-9bfb-33d02299acac" providerId="ADAL" clId="{1A24B27E-9FBB-4E60-8B9F-F8A51D661451}" dt="2024-04-28T18:01:46.313" v="64662" actId="1035"/>
          <ac:spMkLst>
            <pc:docMk/>
            <pc:sldMk cId="1648577857" sldId="408"/>
            <ac:spMk id="2" creationId="{39C93387-E015-B926-5C06-7FFB4CEFCF93}"/>
          </ac:spMkLst>
        </pc:spChg>
        <pc:spChg chg="mod">
          <ac:chgData name="jerome cazes" userId="baadb215-62e1-4b0d-9bfb-33d02299acac" providerId="ADAL" clId="{1A24B27E-9FBB-4E60-8B9F-F8A51D661451}" dt="2024-04-28T18:10:29.399" v="65017" actId="1036"/>
          <ac:spMkLst>
            <pc:docMk/>
            <pc:sldMk cId="1648577857" sldId="408"/>
            <ac:spMk id="3" creationId="{453E6608-869C-056E-45F0-BF2B71E0A2C0}"/>
          </ac:spMkLst>
        </pc:spChg>
        <pc:spChg chg="add mod">
          <ac:chgData name="jerome cazes" userId="baadb215-62e1-4b0d-9bfb-33d02299acac" providerId="ADAL" clId="{1A24B27E-9FBB-4E60-8B9F-F8A51D661451}" dt="2024-04-26T08:29:39.910" v="52338" actId="1036"/>
          <ac:spMkLst>
            <pc:docMk/>
            <pc:sldMk cId="1648577857" sldId="408"/>
            <ac:spMk id="5" creationId="{C2C55DB2-E4FE-AB15-5963-0347E95617BB}"/>
          </ac:spMkLst>
        </pc:spChg>
        <pc:spChg chg="add mod">
          <ac:chgData name="jerome cazes" userId="baadb215-62e1-4b0d-9bfb-33d02299acac" providerId="ADAL" clId="{1A24B27E-9FBB-4E60-8B9F-F8A51D661451}" dt="2024-04-28T18:11:49.172" v="65116" actId="20577"/>
          <ac:spMkLst>
            <pc:docMk/>
            <pc:sldMk cId="1648577857" sldId="408"/>
            <ac:spMk id="7" creationId="{03AE5298-001B-13E9-C615-FD1AAE7904C2}"/>
          </ac:spMkLst>
        </pc:spChg>
        <pc:spChg chg="add mod">
          <ac:chgData name="jerome cazes" userId="baadb215-62e1-4b0d-9bfb-33d02299acac" providerId="ADAL" clId="{1A24B27E-9FBB-4E60-8B9F-F8A51D661451}" dt="2024-04-28T18:10:36.248" v="65020" actId="1035"/>
          <ac:spMkLst>
            <pc:docMk/>
            <pc:sldMk cId="1648577857" sldId="408"/>
            <ac:spMk id="8" creationId="{1EE5164B-896B-A1A2-0706-D331D23C007F}"/>
          </ac:spMkLst>
        </pc:spChg>
        <pc:spChg chg="del mod">
          <ac:chgData name="jerome cazes" userId="baadb215-62e1-4b0d-9bfb-33d02299acac" providerId="ADAL" clId="{1A24B27E-9FBB-4E60-8B9F-F8A51D661451}" dt="2024-04-28T18:01:18.777" v="64628" actId="478"/>
          <ac:spMkLst>
            <pc:docMk/>
            <pc:sldMk cId="1648577857" sldId="408"/>
            <ac:spMk id="9" creationId="{70B918E1-FBB4-6747-75E2-50C456096397}"/>
          </ac:spMkLst>
        </pc:spChg>
        <pc:spChg chg="mod">
          <ac:chgData name="jerome cazes" userId="baadb215-62e1-4b0d-9bfb-33d02299acac" providerId="ADAL" clId="{1A24B27E-9FBB-4E60-8B9F-F8A51D661451}" dt="2024-04-29T07:55:07.425" v="65117" actId="20577"/>
          <ac:spMkLst>
            <pc:docMk/>
            <pc:sldMk cId="1648577857" sldId="408"/>
            <ac:spMk id="35" creationId="{0B55B0FC-A0F9-3CAE-37B1-EF2768D20C82}"/>
          </ac:spMkLst>
        </pc:spChg>
      </pc:sldChg>
      <pc:sldChg chg="addSp delSp modSp add mod setBg addAnim delAnim modAnim">
        <pc:chgData name="jerome cazes" userId="baadb215-62e1-4b0d-9bfb-33d02299acac" providerId="ADAL" clId="{1A24B27E-9FBB-4E60-8B9F-F8A51D661451}" dt="2024-05-07T14:17:04.433" v="93737" actId="20577"/>
        <pc:sldMkLst>
          <pc:docMk/>
          <pc:sldMk cId="1957425254" sldId="409"/>
        </pc:sldMkLst>
        <pc:spChg chg="add del mod">
          <ac:chgData name="jerome cazes" userId="baadb215-62e1-4b0d-9bfb-33d02299acac" providerId="ADAL" clId="{1A24B27E-9FBB-4E60-8B9F-F8A51D661451}" dt="2024-05-05T14:04:58.592" v="85237" actId="478"/>
          <ac:spMkLst>
            <pc:docMk/>
            <pc:sldMk cId="1957425254" sldId="409"/>
            <ac:spMk id="2" creationId="{7F73C0C1-FBA7-E16D-560A-A94E518357FF}"/>
          </ac:spMkLst>
        </pc:spChg>
        <pc:spChg chg="add del mod">
          <ac:chgData name="jerome cazes" userId="baadb215-62e1-4b0d-9bfb-33d02299acac" providerId="ADAL" clId="{1A24B27E-9FBB-4E60-8B9F-F8A51D661451}" dt="2024-04-30T12:33:55.785" v="74821" actId="478"/>
          <ac:spMkLst>
            <pc:docMk/>
            <pc:sldMk cId="1957425254" sldId="409"/>
            <ac:spMk id="2" creationId="{A2891CB1-B55B-0EB7-2232-75CAA2AE26C3}"/>
          </ac:spMkLst>
        </pc:spChg>
        <pc:spChg chg="add mod">
          <ac:chgData name="jerome cazes" userId="baadb215-62e1-4b0d-9bfb-33d02299acac" providerId="ADAL" clId="{1A24B27E-9FBB-4E60-8B9F-F8A51D661451}" dt="2024-05-07T13:00:55.345" v="92992" actId="1037"/>
          <ac:spMkLst>
            <pc:docMk/>
            <pc:sldMk cId="1957425254" sldId="409"/>
            <ac:spMk id="2" creationId="{B5ADE804-40EF-99DA-F306-1DECD13E7B1A}"/>
          </ac:spMkLst>
        </pc:spChg>
        <pc:spChg chg="add del mod">
          <ac:chgData name="jerome cazes" userId="baadb215-62e1-4b0d-9bfb-33d02299acac" providerId="ADAL" clId="{1A24B27E-9FBB-4E60-8B9F-F8A51D661451}" dt="2024-04-27T14:17:22.173" v="57380" actId="478"/>
          <ac:spMkLst>
            <pc:docMk/>
            <pc:sldMk cId="1957425254" sldId="409"/>
            <ac:spMk id="3" creationId="{258B8037-674E-54AA-00DF-CD9FCD33B18A}"/>
          </ac:spMkLst>
        </pc:spChg>
        <pc:spChg chg="add mod">
          <ac:chgData name="jerome cazes" userId="baadb215-62e1-4b0d-9bfb-33d02299acac" providerId="ADAL" clId="{1A24B27E-9FBB-4E60-8B9F-F8A51D661451}" dt="2024-05-07T12:28:39.914" v="92570" actId="1035"/>
          <ac:spMkLst>
            <pc:docMk/>
            <pc:sldMk cId="1957425254" sldId="409"/>
            <ac:spMk id="3" creationId="{A5A89A70-9199-112C-502B-879CE405E202}"/>
          </ac:spMkLst>
        </pc:spChg>
        <pc:spChg chg="add mod">
          <ac:chgData name="jerome cazes" userId="baadb215-62e1-4b0d-9bfb-33d02299acac" providerId="ADAL" clId="{1A24B27E-9FBB-4E60-8B9F-F8A51D661451}" dt="2024-05-07T13:00:31.272" v="92978" actId="14100"/>
          <ac:spMkLst>
            <pc:docMk/>
            <pc:sldMk cId="1957425254" sldId="409"/>
            <ac:spMk id="5" creationId="{175421A8-CFD6-C49E-A8D0-C7BEC2AD71CE}"/>
          </ac:spMkLst>
        </pc:spChg>
        <pc:spChg chg="add del mod">
          <ac:chgData name="jerome cazes" userId="baadb215-62e1-4b0d-9bfb-33d02299acac" providerId="ADAL" clId="{1A24B27E-9FBB-4E60-8B9F-F8A51D661451}" dt="2024-05-05T14:00:28.848" v="85037" actId="478"/>
          <ac:spMkLst>
            <pc:docMk/>
            <pc:sldMk cId="1957425254" sldId="409"/>
            <ac:spMk id="5" creationId="{9A79240B-58D2-3720-927B-11DB33CD8ECE}"/>
          </ac:spMkLst>
        </pc:spChg>
        <pc:spChg chg="del mod">
          <ac:chgData name="jerome cazes" userId="baadb215-62e1-4b0d-9bfb-33d02299acac" providerId="ADAL" clId="{1A24B27E-9FBB-4E60-8B9F-F8A51D661451}" dt="2024-04-28T17:05:25.082" v="60720" actId="478"/>
          <ac:spMkLst>
            <pc:docMk/>
            <pc:sldMk cId="1957425254" sldId="409"/>
            <ac:spMk id="5" creationId="{AB2F3BBF-10F6-97EF-8960-082D327CA24B}"/>
          </ac:spMkLst>
        </pc:spChg>
        <pc:spChg chg="mod">
          <ac:chgData name="jerome cazes" userId="baadb215-62e1-4b0d-9bfb-33d02299acac" providerId="ADAL" clId="{1A24B27E-9FBB-4E60-8B9F-F8A51D661451}" dt="2024-05-07T14:17:04.433" v="93737" actId="20577"/>
          <ac:spMkLst>
            <pc:docMk/>
            <pc:sldMk cId="1957425254" sldId="409"/>
            <ac:spMk id="7" creationId="{E6B92DFA-2352-40BB-C17C-DCC47A2F8E02}"/>
          </ac:spMkLst>
        </pc:spChg>
        <pc:spChg chg="add del mod">
          <ac:chgData name="jerome cazes" userId="baadb215-62e1-4b0d-9bfb-33d02299acac" providerId="ADAL" clId="{1A24B27E-9FBB-4E60-8B9F-F8A51D661451}" dt="2024-05-05T11:49:42.310" v="80378" actId="478"/>
          <ac:spMkLst>
            <pc:docMk/>
            <pc:sldMk cId="1957425254" sldId="409"/>
            <ac:spMk id="8" creationId="{1A35DADF-4C19-8557-9E75-81686A8984EF}"/>
          </ac:spMkLst>
        </pc:spChg>
        <pc:spChg chg="add mod">
          <ac:chgData name="jerome cazes" userId="baadb215-62e1-4b0d-9bfb-33d02299acac" providerId="ADAL" clId="{1A24B27E-9FBB-4E60-8B9F-F8A51D661451}" dt="2024-05-07T13:00:18.157" v="92974" actId="20577"/>
          <ac:spMkLst>
            <pc:docMk/>
            <pc:sldMk cId="1957425254" sldId="409"/>
            <ac:spMk id="8" creationId="{B3312848-9BD6-FD93-B5F1-207A7890318F}"/>
          </ac:spMkLst>
        </pc:spChg>
        <pc:spChg chg="add del mod">
          <ac:chgData name="jerome cazes" userId="baadb215-62e1-4b0d-9bfb-33d02299acac" providerId="ADAL" clId="{1A24B27E-9FBB-4E60-8B9F-F8A51D661451}" dt="2024-05-05T12:44:04.442" v="81851" actId="478"/>
          <ac:spMkLst>
            <pc:docMk/>
            <pc:sldMk cId="1957425254" sldId="409"/>
            <ac:spMk id="9" creationId="{F8EA1C4C-65AE-5121-5007-AB873C811842}"/>
          </ac:spMkLst>
        </pc:spChg>
        <pc:spChg chg="add del mod">
          <ac:chgData name="jerome cazes" userId="baadb215-62e1-4b0d-9bfb-33d02299acac" providerId="ADAL" clId="{1A24B27E-9FBB-4E60-8B9F-F8A51D661451}" dt="2024-05-07T08:39:10.517" v="88396" actId="478"/>
          <ac:spMkLst>
            <pc:docMk/>
            <pc:sldMk cId="1957425254" sldId="409"/>
            <ac:spMk id="9" creationId="{FF9DBD4C-096C-9D3E-F070-1492844E4BD2}"/>
          </ac:spMkLst>
        </pc:spChg>
        <pc:spChg chg="add del mod">
          <ac:chgData name="jerome cazes" userId="baadb215-62e1-4b0d-9bfb-33d02299acac" providerId="ADAL" clId="{1A24B27E-9FBB-4E60-8B9F-F8A51D661451}" dt="2024-05-07T08:39:14.397" v="88397" actId="478"/>
          <ac:spMkLst>
            <pc:docMk/>
            <pc:sldMk cId="1957425254" sldId="409"/>
            <ac:spMk id="10" creationId="{63757CE0-8EC5-7B8D-5BE3-299CDE867B12}"/>
          </ac:spMkLst>
        </pc:spChg>
        <pc:spChg chg="add del mod">
          <ac:chgData name="jerome cazes" userId="baadb215-62e1-4b0d-9bfb-33d02299acac" providerId="ADAL" clId="{1A24B27E-9FBB-4E60-8B9F-F8A51D661451}" dt="2024-05-05T11:49:55.916" v="80380" actId="478"/>
          <ac:spMkLst>
            <pc:docMk/>
            <pc:sldMk cId="1957425254" sldId="409"/>
            <ac:spMk id="10" creationId="{70BF6AB8-B51C-CCDF-86BD-0E916E7B7BD7}"/>
          </ac:spMkLst>
        </pc:spChg>
        <pc:spChg chg="add mod">
          <ac:chgData name="jerome cazes" userId="baadb215-62e1-4b0d-9bfb-33d02299acac" providerId="ADAL" clId="{1A24B27E-9FBB-4E60-8B9F-F8A51D661451}" dt="2024-05-07T13:00:44.150" v="92980" actId="14100"/>
          <ac:spMkLst>
            <pc:docMk/>
            <pc:sldMk cId="1957425254" sldId="409"/>
            <ac:spMk id="11" creationId="{0EB96435-8F37-AA49-9FE0-36646B7E1C2A}"/>
          </ac:spMkLst>
        </pc:spChg>
        <pc:spChg chg="add del mod">
          <ac:chgData name="jerome cazes" userId="baadb215-62e1-4b0d-9bfb-33d02299acac" providerId="ADAL" clId="{1A24B27E-9FBB-4E60-8B9F-F8A51D661451}" dt="2024-05-05T12:44:11.045" v="81852" actId="478"/>
          <ac:spMkLst>
            <pc:docMk/>
            <pc:sldMk cId="1957425254" sldId="409"/>
            <ac:spMk id="11" creationId="{CDE70EFE-4FD6-AAFA-BFAF-4BB7659343FC}"/>
          </ac:spMkLst>
        </pc:spChg>
        <pc:spChg chg="add del mod">
          <ac:chgData name="jerome cazes" userId="baadb215-62e1-4b0d-9bfb-33d02299acac" providerId="ADAL" clId="{1A24B27E-9FBB-4E60-8B9F-F8A51D661451}" dt="2024-05-05T11:49:50.762" v="80379" actId="478"/>
          <ac:spMkLst>
            <pc:docMk/>
            <pc:sldMk cId="1957425254" sldId="409"/>
            <ac:spMk id="12" creationId="{991C8619-5475-556C-087B-D5B9A5F2D282}"/>
          </ac:spMkLst>
        </pc:spChg>
        <pc:spChg chg="add del mod">
          <ac:chgData name="jerome cazes" userId="baadb215-62e1-4b0d-9bfb-33d02299acac" providerId="ADAL" clId="{1A24B27E-9FBB-4E60-8B9F-F8A51D661451}" dt="2024-05-07T11:57:57.762" v="91591" actId="478"/>
          <ac:spMkLst>
            <pc:docMk/>
            <pc:sldMk cId="1957425254" sldId="409"/>
            <ac:spMk id="12" creationId="{A021E4CE-0C1E-ACE7-2531-81C56800AF62}"/>
          </ac:spMkLst>
        </pc:spChg>
        <pc:spChg chg="add mod">
          <ac:chgData name="jerome cazes" userId="baadb215-62e1-4b0d-9bfb-33d02299acac" providerId="ADAL" clId="{1A24B27E-9FBB-4E60-8B9F-F8A51D661451}" dt="2024-05-07T14:13:48.354" v="93647" actId="14100"/>
          <ac:spMkLst>
            <pc:docMk/>
            <pc:sldMk cId="1957425254" sldId="409"/>
            <ac:spMk id="13" creationId="{731B91A2-3F17-7B7C-3CB1-D2FBE7BE3AC1}"/>
          </ac:spMkLst>
        </pc:spChg>
        <pc:spChg chg="add mod">
          <ac:chgData name="jerome cazes" userId="baadb215-62e1-4b0d-9bfb-33d02299acac" providerId="ADAL" clId="{1A24B27E-9FBB-4E60-8B9F-F8A51D661451}" dt="2024-05-07T14:13:42.395" v="93646" actId="113"/>
          <ac:spMkLst>
            <pc:docMk/>
            <pc:sldMk cId="1957425254" sldId="409"/>
            <ac:spMk id="14" creationId="{B15BBC3E-A649-7EDF-9B81-40BBE72C02A4}"/>
          </ac:spMkLst>
        </pc:spChg>
        <pc:spChg chg="add mod">
          <ac:chgData name="jerome cazes" userId="baadb215-62e1-4b0d-9bfb-33d02299acac" providerId="ADAL" clId="{1A24B27E-9FBB-4E60-8B9F-F8A51D661451}" dt="2024-05-07T14:14:00.067" v="93676" actId="1038"/>
          <ac:spMkLst>
            <pc:docMk/>
            <pc:sldMk cId="1957425254" sldId="409"/>
            <ac:spMk id="15" creationId="{43B8AE2D-D433-923B-5ED7-2E433C852457}"/>
          </ac:spMkLst>
        </pc:spChg>
        <pc:spChg chg="add mod">
          <ac:chgData name="jerome cazes" userId="baadb215-62e1-4b0d-9bfb-33d02299acac" providerId="ADAL" clId="{1A24B27E-9FBB-4E60-8B9F-F8A51D661451}" dt="2024-05-07T14:16:37.684" v="93729" actId="20577"/>
          <ac:spMkLst>
            <pc:docMk/>
            <pc:sldMk cId="1957425254" sldId="409"/>
            <ac:spMk id="16" creationId="{116EE36C-AD48-FC32-896B-4B63CDEA8CB5}"/>
          </ac:spMkLst>
        </pc:spChg>
        <pc:spChg chg="add mod">
          <ac:chgData name="jerome cazes" userId="baadb215-62e1-4b0d-9bfb-33d02299acac" providerId="ADAL" clId="{1A24B27E-9FBB-4E60-8B9F-F8A51D661451}" dt="2024-05-07T14:16:25.740" v="93725" actId="20577"/>
          <ac:spMkLst>
            <pc:docMk/>
            <pc:sldMk cId="1957425254" sldId="409"/>
            <ac:spMk id="17" creationId="{752516AF-74EF-0165-5152-2C7A7A1086FF}"/>
          </ac:spMkLst>
        </pc:spChg>
        <pc:spChg chg="add mod">
          <ac:chgData name="jerome cazes" userId="baadb215-62e1-4b0d-9bfb-33d02299acac" providerId="ADAL" clId="{1A24B27E-9FBB-4E60-8B9F-F8A51D661451}" dt="2024-05-07T14:16:32.847" v="93727" actId="20577"/>
          <ac:spMkLst>
            <pc:docMk/>
            <pc:sldMk cId="1957425254" sldId="409"/>
            <ac:spMk id="18" creationId="{360FB345-2748-218D-31D7-281DF820A92D}"/>
          </ac:spMkLst>
        </pc:spChg>
        <pc:spChg chg="add del mod">
          <ac:chgData name="jerome cazes" userId="baadb215-62e1-4b0d-9bfb-33d02299acac" providerId="ADAL" clId="{1A24B27E-9FBB-4E60-8B9F-F8A51D661451}" dt="2024-05-05T11:50:43.393" v="80381" actId="478"/>
          <ac:spMkLst>
            <pc:docMk/>
            <pc:sldMk cId="1957425254" sldId="409"/>
            <ac:spMk id="19" creationId="{915DA230-C990-090A-B8DA-F6D81E3E18DF}"/>
          </ac:spMkLst>
        </pc:spChg>
        <pc:spChg chg="add del mod">
          <ac:chgData name="jerome cazes" userId="baadb215-62e1-4b0d-9bfb-33d02299acac" providerId="ADAL" clId="{1A24B27E-9FBB-4E60-8B9F-F8A51D661451}" dt="2024-05-07T12:03:55.743" v="91749" actId="478"/>
          <ac:spMkLst>
            <pc:docMk/>
            <pc:sldMk cId="1957425254" sldId="409"/>
            <ac:spMk id="19" creationId="{EB42675A-D2A2-8489-49B3-F56E442565DD}"/>
          </ac:spMkLst>
        </pc:spChg>
        <pc:spChg chg="add del mod">
          <ac:chgData name="jerome cazes" userId="baadb215-62e1-4b0d-9bfb-33d02299acac" providerId="ADAL" clId="{1A24B27E-9FBB-4E60-8B9F-F8A51D661451}" dt="2024-04-30T12:34:19.509" v="74823" actId="478"/>
          <ac:spMkLst>
            <pc:docMk/>
            <pc:sldMk cId="1957425254" sldId="409"/>
            <ac:spMk id="20" creationId="{67F704C4-8E96-0EFC-AA87-976114B68073}"/>
          </ac:spMkLst>
        </pc:spChg>
        <pc:spChg chg="add del mod">
          <ac:chgData name="jerome cazes" userId="baadb215-62e1-4b0d-9bfb-33d02299acac" providerId="ADAL" clId="{1A24B27E-9FBB-4E60-8B9F-F8A51D661451}" dt="2024-05-05T11:50:53.869" v="80382" actId="478"/>
          <ac:spMkLst>
            <pc:docMk/>
            <pc:sldMk cId="1957425254" sldId="409"/>
            <ac:spMk id="21" creationId="{8F5F0F0A-6FDF-CF77-A620-C90163A74CA5}"/>
          </ac:spMkLst>
        </pc:spChg>
        <pc:spChg chg="add del mod">
          <ac:chgData name="jerome cazes" userId="baadb215-62e1-4b0d-9bfb-33d02299acac" providerId="ADAL" clId="{1A24B27E-9FBB-4E60-8B9F-F8A51D661451}" dt="2024-05-05T12:26:55.748" v="81151" actId="478"/>
          <ac:spMkLst>
            <pc:docMk/>
            <pc:sldMk cId="1957425254" sldId="409"/>
            <ac:spMk id="22" creationId="{25756F92-E396-D2D9-139B-472FFF5145F5}"/>
          </ac:spMkLst>
        </pc:spChg>
        <pc:spChg chg="add del mod">
          <ac:chgData name="jerome cazes" userId="baadb215-62e1-4b0d-9bfb-33d02299acac" providerId="ADAL" clId="{1A24B27E-9FBB-4E60-8B9F-F8A51D661451}" dt="2024-05-05T13:48:40.432" v="84635"/>
          <ac:spMkLst>
            <pc:docMk/>
            <pc:sldMk cId="1957425254" sldId="409"/>
            <ac:spMk id="23" creationId="{868A6C17-197E-36DA-E92E-09FE66737723}"/>
          </ac:spMkLst>
        </pc:spChg>
        <pc:spChg chg="add mod">
          <ac:chgData name="jerome cazes" userId="baadb215-62e1-4b0d-9bfb-33d02299acac" providerId="ADAL" clId="{1A24B27E-9FBB-4E60-8B9F-F8A51D661451}" dt="2024-05-07T12:59:22.681" v="92959" actId="20577"/>
          <ac:spMkLst>
            <pc:docMk/>
            <pc:sldMk cId="1957425254" sldId="409"/>
            <ac:spMk id="24" creationId="{7A338FD1-482D-A69D-640B-3B5D09F1DA05}"/>
          </ac:spMkLst>
        </pc:spChg>
        <pc:spChg chg="mod">
          <ac:chgData name="jerome cazes" userId="baadb215-62e1-4b0d-9bfb-33d02299acac" providerId="ADAL" clId="{1A24B27E-9FBB-4E60-8B9F-F8A51D661451}" dt="2024-05-07T12:59:00.924" v="92956" actId="20577"/>
          <ac:spMkLst>
            <pc:docMk/>
            <pc:sldMk cId="1957425254" sldId="409"/>
            <ac:spMk id="35" creationId="{0B55B0FC-A0F9-3CAE-37B1-EF2768D20C82}"/>
          </ac:spMkLst>
        </pc:spChg>
      </pc:sldChg>
      <pc:sldChg chg="delSp modSp add del mod setBg">
        <pc:chgData name="jerome cazes" userId="baadb215-62e1-4b0d-9bfb-33d02299acac" providerId="ADAL" clId="{1A24B27E-9FBB-4E60-8B9F-F8A51D661451}" dt="2024-04-28T17:29:23.561" v="62121" actId="47"/>
        <pc:sldMkLst>
          <pc:docMk/>
          <pc:sldMk cId="962948959" sldId="410"/>
        </pc:sldMkLst>
        <pc:spChg chg="mod">
          <ac:chgData name="jerome cazes" userId="baadb215-62e1-4b0d-9bfb-33d02299acac" providerId="ADAL" clId="{1A24B27E-9FBB-4E60-8B9F-F8A51D661451}" dt="2024-04-27T14:57:53.994" v="59945" actId="20577"/>
          <ac:spMkLst>
            <pc:docMk/>
            <pc:sldMk cId="962948959" sldId="410"/>
            <ac:spMk id="5" creationId="{AB2F3BBF-10F6-97EF-8960-082D327CA24B}"/>
          </ac:spMkLst>
        </pc:spChg>
        <pc:spChg chg="del mod">
          <ac:chgData name="jerome cazes" userId="baadb215-62e1-4b0d-9bfb-33d02299acac" providerId="ADAL" clId="{1A24B27E-9FBB-4E60-8B9F-F8A51D661451}" dt="2024-04-27T14:54:13.940" v="59320" actId="478"/>
          <ac:spMkLst>
            <pc:docMk/>
            <pc:sldMk cId="962948959" sldId="410"/>
            <ac:spMk id="7" creationId="{E6B92DFA-2352-40BB-C17C-DCC47A2F8E02}"/>
          </ac:spMkLst>
        </pc:spChg>
        <pc:spChg chg="mod">
          <ac:chgData name="jerome cazes" userId="baadb215-62e1-4b0d-9bfb-33d02299acac" providerId="ADAL" clId="{1A24B27E-9FBB-4E60-8B9F-F8A51D661451}" dt="2024-04-27T14:55:20.097" v="59448" actId="20577"/>
          <ac:spMkLst>
            <pc:docMk/>
            <pc:sldMk cId="962948959" sldId="410"/>
            <ac:spMk id="35" creationId="{0B55B0FC-A0F9-3CAE-37B1-EF2768D20C82}"/>
          </ac:spMkLst>
        </pc:spChg>
      </pc:sldChg>
      <pc:sldChg chg="addSp delSp modSp add mod setBg delAnim modAnim">
        <pc:chgData name="jerome cazes" userId="baadb215-62e1-4b0d-9bfb-33d02299acac" providerId="ADAL" clId="{1A24B27E-9FBB-4E60-8B9F-F8A51D661451}" dt="2024-05-07T08:43:48.294" v="88725" actId="20577"/>
        <pc:sldMkLst>
          <pc:docMk/>
          <pc:sldMk cId="4111937309" sldId="410"/>
        </pc:sldMkLst>
        <pc:spChg chg="del">
          <ac:chgData name="jerome cazes" userId="baadb215-62e1-4b0d-9bfb-33d02299acac" providerId="ADAL" clId="{1A24B27E-9FBB-4E60-8B9F-F8A51D661451}" dt="2024-04-29T08:16:16.331" v="66310" actId="478"/>
          <ac:spMkLst>
            <pc:docMk/>
            <pc:sldMk cId="4111937309" sldId="410"/>
            <ac:spMk id="2" creationId="{39C93387-E015-B926-5C06-7FFB4CEFCF93}"/>
          </ac:spMkLst>
        </pc:spChg>
        <pc:spChg chg="del">
          <ac:chgData name="jerome cazes" userId="baadb215-62e1-4b0d-9bfb-33d02299acac" providerId="ADAL" clId="{1A24B27E-9FBB-4E60-8B9F-F8A51D661451}" dt="2024-04-29T08:13:58.816" v="65989" actId="478"/>
          <ac:spMkLst>
            <pc:docMk/>
            <pc:sldMk cId="4111937309" sldId="410"/>
            <ac:spMk id="3" creationId="{453E6608-869C-056E-45F0-BF2B71E0A2C0}"/>
          </ac:spMkLst>
        </pc:spChg>
        <pc:spChg chg="mod">
          <ac:chgData name="jerome cazes" userId="baadb215-62e1-4b0d-9bfb-33d02299acac" providerId="ADAL" clId="{1A24B27E-9FBB-4E60-8B9F-F8A51D661451}" dt="2024-05-01T11:30:40.439" v="79621" actId="1035"/>
          <ac:spMkLst>
            <pc:docMk/>
            <pc:sldMk cId="4111937309" sldId="410"/>
            <ac:spMk id="5" creationId="{C2C55DB2-E4FE-AB15-5963-0347E95617BB}"/>
          </ac:spMkLst>
        </pc:spChg>
        <pc:spChg chg="mod">
          <ac:chgData name="jerome cazes" userId="baadb215-62e1-4b0d-9bfb-33d02299acac" providerId="ADAL" clId="{1A24B27E-9FBB-4E60-8B9F-F8A51D661451}" dt="2024-05-07T08:43:48.294" v="88725" actId="20577"/>
          <ac:spMkLst>
            <pc:docMk/>
            <pc:sldMk cId="4111937309" sldId="410"/>
            <ac:spMk id="7" creationId="{03AE5298-001B-13E9-C615-FD1AAE7904C2}"/>
          </ac:spMkLst>
        </pc:spChg>
        <pc:spChg chg="del mod">
          <ac:chgData name="jerome cazes" userId="baadb215-62e1-4b0d-9bfb-33d02299acac" providerId="ADAL" clId="{1A24B27E-9FBB-4E60-8B9F-F8A51D661451}" dt="2024-04-29T08:16:22.171" v="66311" actId="478"/>
          <ac:spMkLst>
            <pc:docMk/>
            <pc:sldMk cId="4111937309" sldId="410"/>
            <ac:spMk id="8" creationId="{1EE5164B-896B-A1A2-0706-D331D23C007F}"/>
          </ac:spMkLst>
        </pc:spChg>
        <pc:spChg chg="add del mod">
          <ac:chgData name="jerome cazes" userId="baadb215-62e1-4b0d-9bfb-33d02299acac" providerId="ADAL" clId="{1A24B27E-9FBB-4E60-8B9F-F8A51D661451}" dt="2024-04-29T08:25:27.028" v="66995" actId="478"/>
          <ac:spMkLst>
            <pc:docMk/>
            <pc:sldMk cId="4111937309" sldId="410"/>
            <ac:spMk id="9" creationId="{F1C199D8-FBD7-E669-A149-65FD7A70EDDC}"/>
          </ac:spMkLst>
        </pc:spChg>
        <pc:spChg chg="mod">
          <ac:chgData name="jerome cazes" userId="baadb215-62e1-4b0d-9bfb-33d02299acac" providerId="ADAL" clId="{1A24B27E-9FBB-4E60-8B9F-F8A51D661451}" dt="2024-05-07T08:42:44.259" v="88671" actId="20577"/>
          <ac:spMkLst>
            <pc:docMk/>
            <pc:sldMk cId="4111937309" sldId="410"/>
            <ac:spMk id="35" creationId="{0B55B0FC-A0F9-3CAE-37B1-EF2768D20C82}"/>
          </ac:spMkLst>
        </pc:spChg>
      </pc:sldChg>
      <pc:sldChg chg="delSp modSp add del mod setBg delAnim modAnim">
        <pc:chgData name="jerome cazes" userId="baadb215-62e1-4b0d-9bfb-33d02299acac" providerId="ADAL" clId="{1A24B27E-9FBB-4E60-8B9F-F8A51D661451}" dt="2024-05-05T13:28:47.288" v="84075" actId="47"/>
        <pc:sldMkLst>
          <pc:docMk/>
          <pc:sldMk cId="58600721" sldId="411"/>
        </pc:sldMkLst>
        <pc:spChg chg="del">
          <ac:chgData name="jerome cazes" userId="baadb215-62e1-4b0d-9bfb-33d02299acac" providerId="ADAL" clId="{1A24B27E-9FBB-4E60-8B9F-F8A51D661451}" dt="2024-05-05T12:58:46.770" v="82654" actId="478"/>
          <ac:spMkLst>
            <pc:docMk/>
            <pc:sldMk cId="58600721" sldId="411"/>
            <ac:spMk id="5" creationId="{9A79240B-58D2-3720-927B-11DB33CD8ECE}"/>
          </ac:spMkLst>
        </pc:spChg>
        <pc:spChg chg="mod">
          <ac:chgData name="jerome cazes" userId="baadb215-62e1-4b0d-9bfb-33d02299acac" providerId="ADAL" clId="{1A24B27E-9FBB-4E60-8B9F-F8A51D661451}" dt="2024-05-05T12:57:16.566" v="82641" actId="20577"/>
          <ac:spMkLst>
            <pc:docMk/>
            <pc:sldMk cId="58600721" sldId="411"/>
            <ac:spMk id="7" creationId="{E6B92DFA-2352-40BB-C17C-DCC47A2F8E02}"/>
          </ac:spMkLst>
        </pc:spChg>
        <pc:spChg chg="mod">
          <ac:chgData name="jerome cazes" userId="baadb215-62e1-4b0d-9bfb-33d02299acac" providerId="ADAL" clId="{1A24B27E-9FBB-4E60-8B9F-F8A51D661451}" dt="2024-05-05T12:59:05.671" v="82700" actId="14100"/>
          <ac:spMkLst>
            <pc:docMk/>
            <pc:sldMk cId="58600721" sldId="411"/>
            <ac:spMk id="15" creationId="{43B8AE2D-D433-923B-5ED7-2E433C852457}"/>
          </ac:spMkLst>
        </pc:spChg>
        <pc:spChg chg="mod">
          <ac:chgData name="jerome cazes" userId="baadb215-62e1-4b0d-9bfb-33d02299acac" providerId="ADAL" clId="{1A24B27E-9FBB-4E60-8B9F-F8A51D661451}" dt="2024-05-05T12:57:44.120" v="82653" actId="113"/>
          <ac:spMkLst>
            <pc:docMk/>
            <pc:sldMk cId="58600721" sldId="411"/>
            <ac:spMk id="35" creationId="{0B55B0FC-A0F9-3CAE-37B1-EF2768D20C82}"/>
          </ac:spMkLst>
        </pc:spChg>
      </pc:sldChg>
      <pc:sldChg chg="delSp modSp add del mod setBg">
        <pc:chgData name="jerome cazes" userId="baadb215-62e1-4b0d-9bfb-33d02299acac" providerId="ADAL" clId="{1A24B27E-9FBB-4E60-8B9F-F8A51D661451}" dt="2024-04-28T17:36:51.262" v="62487" actId="47"/>
        <pc:sldMkLst>
          <pc:docMk/>
          <pc:sldMk cId="2246952802" sldId="411"/>
        </pc:sldMkLst>
        <pc:spChg chg="mod">
          <ac:chgData name="jerome cazes" userId="baadb215-62e1-4b0d-9bfb-33d02299acac" providerId="ADAL" clId="{1A24B27E-9FBB-4E60-8B9F-F8A51D661451}" dt="2024-04-28T17:08:04.012" v="61034" actId="1076"/>
          <ac:spMkLst>
            <pc:docMk/>
            <pc:sldMk cId="2246952802" sldId="411"/>
            <ac:spMk id="5" creationId="{AB2F3BBF-10F6-97EF-8960-082D327CA24B}"/>
          </ac:spMkLst>
        </pc:spChg>
        <pc:spChg chg="del">
          <ac:chgData name="jerome cazes" userId="baadb215-62e1-4b0d-9bfb-33d02299acac" providerId="ADAL" clId="{1A24B27E-9FBB-4E60-8B9F-F8A51D661451}" dt="2024-04-28T17:08:00.207" v="61033" actId="478"/>
          <ac:spMkLst>
            <pc:docMk/>
            <pc:sldMk cId="2246952802" sldId="411"/>
            <ac:spMk id="7" creationId="{E6B92DFA-2352-40BB-C17C-DCC47A2F8E02}"/>
          </ac:spMkLst>
        </pc:spChg>
      </pc:sldChg>
      <pc:sldChg chg="add del setBg">
        <pc:chgData name="jerome cazes" userId="baadb215-62e1-4b0d-9bfb-33d02299acac" providerId="ADAL" clId="{1A24B27E-9FBB-4E60-8B9F-F8A51D661451}" dt="2024-04-27T14:54:40.947" v="59323" actId="47"/>
        <pc:sldMkLst>
          <pc:docMk/>
          <pc:sldMk cId="2283783680" sldId="411"/>
        </pc:sldMkLst>
      </pc:sldChg>
      <pc:sldChg chg="delSp modSp add del mod ord setBg delAnim">
        <pc:chgData name="jerome cazes" userId="baadb215-62e1-4b0d-9bfb-33d02299acac" providerId="ADAL" clId="{1A24B27E-9FBB-4E60-8B9F-F8A51D661451}" dt="2024-04-29T11:07:26.899" v="69768" actId="47"/>
        <pc:sldMkLst>
          <pc:docMk/>
          <pc:sldMk cId="2997430257" sldId="411"/>
        </pc:sldMkLst>
        <pc:spChg chg="mod">
          <ac:chgData name="jerome cazes" userId="baadb215-62e1-4b0d-9bfb-33d02299acac" providerId="ADAL" clId="{1A24B27E-9FBB-4E60-8B9F-F8A51D661451}" dt="2024-04-29T10:53:52.318" v="69697" actId="20577"/>
          <ac:spMkLst>
            <pc:docMk/>
            <pc:sldMk cId="2997430257" sldId="411"/>
            <ac:spMk id="7" creationId="{E6B92DFA-2352-40BB-C17C-DCC47A2F8E02}"/>
          </ac:spMkLst>
        </pc:spChg>
        <pc:spChg chg="del">
          <ac:chgData name="jerome cazes" userId="baadb215-62e1-4b0d-9bfb-33d02299acac" providerId="ADAL" clId="{1A24B27E-9FBB-4E60-8B9F-F8A51D661451}" dt="2024-04-29T10:36:54.189" v="67999" actId="478"/>
          <ac:spMkLst>
            <pc:docMk/>
            <pc:sldMk cId="2997430257" sldId="411"/>
            <ac:spMk id="8" creationId="{1A35DADF-4C19-8557-9E75-81686A8984EF}"/>
          </ac:spMkLst>
        </pc:spChg>
        <pc:spChg chg="del">
          <ac:chgData name="jerome cazes" userId="baadb215-62e1-4b0d-9bfb-33d02299acac" providerId="ADAL" clId="{1A24B27E-9FBB-4E60-8B9F-F8A51D661451}" dt="2024-04-29T10:36:54.189" v="67999" actId="478"/>
          <ac:spMkLst>
            <pc:docMk/>
            <pc:sldMk cId="2997430257" sldId="411"/>
            <ac:spMk id="10" creationId="{70BF6AB8-B51C-CCDF-86BD-0E916E7B7BD7}"/>
          </ac:spMkLst>
        </pc:spChg>
        <pc:spChg chg="del">
          <ac:chgData name="jerome cazes" userId="baadb215-62e1-4b0d-9bfb-33d02299acac" providerId="ADAL" clId="{1A24B27E-9FBB-4E60-8B9F-F8A51D661451}" dt="2024-04-29T10:36:54.189" v="67999" actId="478"/>
          <ac:spMkLst>
            <pc:docMk/>
            <pc:sldMk cId="2997430257" sldId="411"/>
            <ac:spMk id="12" creationId="{991C8619-5475-556C-087B-D5B9A5F2D282}"/>
          </ac:spMkLst>
        </pc:spChg>
        <pc:spChg chg="del">
          <ac:chgData name="jerome cazes" userId="baadb215-62e1-4b0d-9bfb-33d02299acac" providerId="ADAL" clId="{1A24B27E-9FBB-4E60-8B9F-F8A51D661451}" dt="2024-04-29T10:36:54.189" v="67999" actId="478"/>
          <ac:spMkLst>
            <pc:docMk/>
            <pc:sldMk cId="2997430257" sldId="411"/>
            <ac:spMk id="13" creationId="{731B91A2-3F17-7B7C-3CB1-D2FBE7BE3AC1}"/>
          </ac:spMkLst>
        </pc:spChg>
        <pc:spChg chg="del">
          <ac:chgData name="jerome cazes" userId="baadb215-62e1-4b0d-9bfb-33d02299acac" providerId="ADAL" clId="{1A24B27E-9FBB-4E60-8B9F-F8A51D661451}" dt="2024-04-29T10:36:54.189" v="67999" actId="478"/>
          <ac:spMkLst>
            <pc:docMk/>
            <pc:sldMk cId="2997430257" sldId="411"/>
            <ac:spMk id="14" creationId="{B15BBC3E-A649-7EDF-9B81-40BBE72C02A4}"/>
          </ac:spMkLst>
        </pc:spChg>
        <pc:spChg chg="del">
          <ac:chgData name="jerome cazes" userId="baadb215-62e1-4b0d-9bfb-33d02299acac" providerId="ADAL" clId="{1A24B27E-9FBB-4E60-8B9F-F8A51D661451}" dt="2024-04-29T10:36:54.189" v="67999" actId="478"/>
          <ac:spMkLst>
            <pc:docMk/>
            <pc:sldMk cId="2997430257" sldId="411"/>
            <ac:spMk id="15" creationId="{43B8AE2D-D433-923B-5ED7-2E433C852457}"/>
          </ac:spMkLst>
        </pc:spChg>
        <pc:spChg chg="del">
          <ac:chgData name="jerome cazes" userId="baadb215-62e1-4b0d-9bfb-33d02299acac" providerId="ADAL" clId="{1A24B27E-9FBB-4E60-8B9F-F8A51D661451}" dt="2024-04-29T10:50:55.370" v="69525" actId="478"/>
          <ac:spMkLst>
            <pc:docMk/>
            <pc:sldMk cId="2997430257" sldId="411"/>
            <ac:spMk id="16" creationId="{116EE36C-AD48-FC32-896B-4B63CDEA8CB5}"/>
          </ac:spMkLst>
        </pc:spChg>
        <pc:spChg chg="del">
          <ac:chgData name="jerome cazes" userId="baadb215-62e1-4b0d-9bfb-33d02299acac" providerId="ADAL" clId="{1A24B27E-9FBB-4E60-8B9F-F8A51D661451}" dt="2024-04-29T10:50:55.370" v="69525" actId="478"/>
          <ac:spMkLst>
            <pc:docMk/>
            <pc:sldMk cId="2997430257" sldId="411"/>
            <ac:spMk id="17" creationId="{752516AF-74EF-0165-5152-2C7A7A1086FF}"/>
          </ac:spMkLst>
        </pc:spChg>
        <pc:spChg chg="del">
          <ac:chgData name="jerome cazes" userId="baadb215-62e1-4b0d-9bfb-33d02299acac" providerId="ADAL" clId="{1A24B27E-9FBB-4E60-8B9F-F8A51D661451}" dt="2024-04-29T10:50:55.370" v="69525" actId="478"/>
          <ac:spMkLst>
            <pc:docMk/>
            <pc:sldMk cId="2997430257" sldId="411"/>
            <ac:spMk id="18" creationId="{360FB345-2748-218D-31D7-281DF820A92D}"/>
          </ac:spMkLst>
        </pc:spChg>
        <pc:spChg chg="del">
          <ac:chgData name="jerome cazes" userId="baadb215-62e1-4b0d-9bfb-33d02299acac" providerId="ADAL" clId="{1A24B27E-9FBB-4E60-8B9F-F8A51D661451}" dt="2024-04-29T10:51:36.554" v="69527" actId="478"/>
          <ac:spMkLst>
            <pc:docMk/>
            <pc:sldMk cId="2997430257" sldId="411"/>
            <ac:spMk id="19" creationId="{915DA230-C990-090A-B8DA-F6D81E3E18DF}"/>
          </ac:spMkLst>
        </pc:spChg>
        <pc:spChg chg="del">
          <ac:chgData name="jerome cazes" userId="baadb215-62e1-4b0d-9bfb-33d02299acac" providerId="ADAL" clId="{1A24B27E-9FBB-4E60-8B9F-F8A51D661451}" dt="2024-04-29T10:35:31.150" v="67865" actId="478"/>
          <ac:spMkLst>
            <pc:docMk/>
            <pc:sldMk cId="2997430257" sldId="411"/>
            <ac:spMk id="20" creationId="{67F704C4-8E96-0EFC-AA87-976114B68073}"/>
          </ac:spMkLst>
        </pc:spChg>
        <pc:spChg chg="mod">
          <ac:chgData name="jerome cazes" userId="baadb215-62e1-4b0d-9bfb-33d02299acac" providerId="ADAL" clId="{1A24B27E-9FBB-4E60-8B9F-F8A51D661451}" dt="2024-04-29T10:54:59.300" v="69767" actId="20577"/>
          <ac:spMkLst>
            <pc:docMk/>
            <pc:sldMk cId="2997430257" sldId="411"/>
            <ac:spMk id="35" creationId="{0B55B0FC-A0F9-3CAE-37B1-EF2768D20C82}"/>
          </ac:spMkLst>
        </pc:spChg>
      </pc:sldChg>
      <pc:sldChg chg="add del setBg">
        <pc:chgData name="jerome cazes" userId="baadb215-62e1-4b0d-9bfb-33d02299acac" providerId="ADAL" clId="{1A24B27E-9FBB-4E60-8B9F-F8A51D661451}" dt="2024-04-27T14:54:44.662" v="59324" actId="47"/>
        <pc:sldMkLst>
          <pc:docMk/>
          <pc:sldMk cId="282085069" sldId="412"/>
        </pc:sldMkLst>
      </pc:sldChg>
      <pc:sldChg chg="addSp delSp modSp add del mod setBg delAnim modAnim">
        <pc:chgData name="jerome cazes" userId="baadb215-62e1-4b0d-9bfb-33d02299acac" providerId="ADAL" clId="{1A24B27E-9FBB-4E60-8B9F-F8A51D661451}" dt="2024-05-07T08:36:04.986" v="88178" actId="47"/>
        <pc:sldMkLst>
          <pc:docMk/>
          <pc:sldMk cId="1290738253" sldId="412"/>
        </pc:sldMkLst>
        <pc:spChg chg="del">
          <ac:chgData name="jerome cazes" userId="baadb215-62e1-4b0d-9bfb-33d02299acac" providerId="ADAL" clId="{1A24B27E-9FBB-4E60-8B9F-F8A51D661451}" dt="2024-05-05T13:00:19.312" v="82718" actId="478"/>
          <ac:spMkLst>
            <pc:docMk/>
            <pc:sldMk cId="1290738253" sldId="412"/>
            <ac:spMk id="2" creationId="{7F73C0C1-FBA7-E16D-560A-A94E518357FF}"/>
          </ac:spMkLst>
        </pc:spChg>
        <pc:spChg chg="del">
          <ac:chgData name="jerome cazes" userId="baadb215-62e1-4b0d-9bfb-33d02299acac" providerId="ADAL" clId="{1A24B27E-9FBB-4E60-8B9F-F8A51D661451}" dt="2024-05-05T13:00:19.312" v="82718" actId="478"/>
          <ac:spMkLst>
            <pc:docMk/>
            <pc:sldMk cId="1290738253" sldId="412"/>
            <ac:spMk id="3" creationId="{A5A89A70-9199-112C-502B-879CE405E202}"/>
          </ac:spMkLst>
        </pc:spChg>
        <pc:spChg chg="del">
          <ac:chgData name="jerome cazes" userId="baadb215-62e1-4b0d-9bfb-33d02299acac" providerId="ADAL" clId="{1A24B27E-9FBB-4E60-8B9F-F8A51D661451}" dt="2024-05-05T13:00:19.312" v="82718" actId="478"/>
          <ac:spMkLst>
            <pc:docMk/>
            <pc:sldMk cId="1290738253" sldId="412"/>
            <ac:spMk id="5" creationId="{9A79240B-58D2-3720-927B-11DB33CD8ECE}"/>
          </ac:spMkLst>
        </pc:spChg>
        <pc:spChg chg="del">
          <ac:chgData name="jerome cazes" userId="baadb215-62e1-4b0d-9bfb-33d02299acac" providerId="ADAL" clId="{1A24B27E-9FBB-4E60-8B9F-F8A51D661451}" dt="2024-05-05T13:00:19.312" v="82718" actId="478"/>
          <ac:spMkLst>
            <pc:docMk/>
            <pc:sldMk cId="1290738253" sldId="412"/>
            <ac:spMk id="7" creationId="{E6B92DFA-2352-40BB-C17C-DCC47A2F8E02}"/>
          </ac:spMkLst>
        </pc:spChg>
        <pc:spChg chg="add mod">
          <ac:chgData name="jerome cazes" userId="baadb215-62e1-4b0d-9bfb-33d02299acac" providerId="ADAL" clId="{1A24B27E-9FBB-4E60-8B9F-F8A51D661451}" dt="2024-05-06T09:46:03.911" v="86480" actId="20577"/>
          <ac:spMkLst>
            <pc:docMk/>
            <pc:sldMk cId="1290738253" sldId="412"/>
            <ac:spMk id="8" creationId="{38D70354-0C1C-B0CD-FAC5-4536C4BD737A}"/>
          </ac:spMkLst>
        </pc:spChg>
        <pc:spChg chg="add mod">
          <ac:chgData name="jerome cazes" userId="baadb215-62e1-4b0d-9bfb-33d02299acac" providerId="ADAL" clId="{1A24B27E-9FBB-4E60-8B9F-F8A51D661451}" dt="2024-05-06T14:28:42.296" v="87496" actId="1035"/>
          <ac:spMkLst>
            <pc:docMk/>
            <pc:sldMk cId="1290738253" sldId="412"/>
            <ac:spMk id="9" creationId="{60E5D68A-74DD-E062-A3C1-6A7232A906BD}"/>
          </ac:spMkLst>
        </pc:spChg>
        <pc:spChg chg="add mod">
          <ac:chgData name="jerome cazes" userId="baadb215-62e1-4b0d-9bfb-33d02299acac" providerId="ADAL" clId="{1A24B27E-9FBB-4E60-8B9F-F8A51D661451}" dt="2024-05-06T14:28:42.296" v="87496" actId="1035"/>
          <ac:spMkLst>
            <pc:docMk/>
            <pc:sldMk cId="1290738253" sldId="412"/>
            <ac:spMk id="10" creationId="{1A9F649C-A42C-02CB-8C3A-91585C5FD87B}"/>
          </ac:spMkLst>
        </pc:spChg>
        <pc:spChg chg="add mod">
          <ac:chgData name="jerome cazes" userId="baadb215-62e1-4b0d-9bfb-33d02299acac" providerId="ADAL" clId="{1A24B27E-9FBB-4E60-8B9F-F8A51D661451}" dt="2024-05-06T14:28:42.296" v="87496" actId="1035"/>
          <ac:spMkLst>
            <pc:docMk/>
            <pc:sldMk cId="1290738253" sldId="412"/>
            <ac:spMk id="11" creationId="{A577F0CD-785B-B3D4-FC9E-36E7328DB24F}"/>
          </ac:spMkLst>
        </pc:spChg>
        <pc:spChg chg="add mod">
          <ac:chgData name="jerome cazes" userId="baadb215-62e1-4b0d-9bfb-33d02299acac" providerId="ADAL" clId="{1A24B27E-9FBB-4E60-8B9F-F8A51D661451}" dt="2024-05-06T14:28:42.296" v="87496" actId="1035"/>
          <ac:spMkLst>
            <pc:docMk/>
            <pc:sldMk cId="1290738253" sldId="412"/>
            <ac:spMk id="12" creationId="{F376CEFC-6DF1-2EB4-3D1E-35FBB0D7EFED}"/>
          </ac:spMkLst>
        </pc:spChg>
        <pc:spChg chg="mod">
          <ac:chgData name="jerome cazes" userId="baadb215-62e1-4b0d-9bfb-33d02299acac" providerId="ADAL" clId="{1A24B27E-9FBB-4E60-8B9F-F8A51D661451}" dt="2024-05-06T14:26:44.167" v="87403" actId="1035"/>
          <ac:spMkLst>
            <pc:docMk/>
            <pc:sldMk cId="1290738253" sldId="412"/>
            <ac:spMk id="13" creationId="{731B91A2-3F17-7B7C-3CB1-D2FBE7BE3AC1}"/>
          </ac:spMkLst>
        </pc:spChg>
        <pc:spChg chg="mod">
          <ac:chgData name="jerome cazes" userId="baadb215-62e1-4b0d-9bfb-33d02299acac" providerId="ADAL" clId="{1A24B27E-9FBB-4E60-8B9F-F8A51D661451}" dt="2024-05-06T14:26:44.167" v="87403" actId="1035"/>
          <ac:spMkLst>
            <pc:docMk/>
            <pc:sldMk cId="1290738253" sldId="412"/>
            <ac:spMk id="14" creationId="{B15BBC3E-A649-7EDF-9B81-40BBE72C02A4}"/>
          </ac:spMkLst>
        </pc:spChg>
        <pc:spChg chg="mod">
          <ac:chgData name="jerome cazes" userId="baadb215-62e1-4b0d-9bfb-33d02299acac" providerId="ADAL" clId="{1A24B27E-9FBB-4E60-8B9F-F8A51D661451}" dt="2024-05-06T14:26:44.167" v="87403" actId="1035"/>
          <ac:spMkLst>
            <pc:docMk/>
            <pc:sldMk cId="1290738253" sldId="412"/>
            <ac:spMk id="15" creationId="{43B8AE2D-D433-923B-5ED7-2E433C852457}"/>
          </ac:spMkLst>
        </pc:spChg>
        <pc:spChg chg="mod">
          <ac:chgData name="jerome cazes" userId="baadb215-62e1-4b0d-9bfb-33d02299acac" providerId="ADAL" clId="{1A24B27E-9FBB-4E60-8B9F-F8A51D661451}" dt="2024-05-06T14:27:05.690" v="87414" actId="1035"/>
          <ac:spMkLst>
            <pc:docMk/>
            <pc:sldMk cId="1290738253" sldId="412"/>
            <ac:spMk id="16" creationId="{116EE36C-AD48-FC32-896B-4B63CDEA8CB5}"/>
          </ac:spMkLst>
        </pc:spChg>
        <pc:spChg chg="del mod">
          <ac:chgData name="jerome cazes" userId="baadb215-62e1-4b0d-9bfb-33d02299acac" providerId="ADAL" clId="{1A24B27E-9FBB-4E60-8B9F-F8A51D661451}" dt="2024-05-05T13:02:05.037" v="82885" actId="478"/>
          <ac:spMkLst>
            <pc:docMk/>
            <pc:sldMk cId="1290738253" sldId="412"/>
            <ac:spMk id="17" creationId="{752516AF-74EF-0165-5152-2C7A7A1086FF}"/>
          </ac:spMkLst>
        </pc:spChg>
        <pc:spChg chg="mod">
          <ac:chgData name="jerome cazes" userId="baadb215-62e1-4b0d-9bfb-33d02299acac" providerId="ADAL" clId="{1A24B27E-9FBB-4E60-8B9F-F8A51D661451}" dt="2024-05-06T14:26:59.608" v="87411" actId="1035"/>
          <ac:spMkLst>
            <pc:docMk/>
            <pc:sldMk cId="1290738253" sldId="412"/>
            <ac:spMk id="18" creationId="{360FB345-2748-218D-31D7-281DF820A92D}"/>
          </ac:spMkLst>
        </pc:spChg>
        <pc:spChg chg="add mod">
          <ac:chgData name="jerome cazes" userId="baadb215-62e1-4b0d-9bfb-33d02299acac" providerId="ADAL" clId="{1A24B27E-9FBB-4E60-8B9F-F8A51D661451}" dt="2024-05-06T14:28:42.296" v="87496" actId="1035"/>
          <ac:spMkLst>
            <pc:docMk/>
            <pc:sldMk cId="1290738253" sldId="412"/>
            <ac:spMk id="19" creationId="{C637A42E-EE64-D259-F546-0D6323BD6C2A}"/>
          </ac:spMkLst>
        </pc:spChg>
        <pc:spChg chg="add mod">
          <ac:chgData name="jerome cazes" userId="baadb215-62e1-4b0d-9bfb-33d02299acac" providerId="ADAL" clId="{1A24B27E-9FBB-4E60-8B9F-F8A51D661451}" dt="2024-05-06T14:29:37.759" v="87509" actId="20577"/>
          <ac:spMkLst>
            <pc:docMk/>
            <pc:sldMk cId="1290738253" sldId="412"/>
            <ac:spMk id="20" creationId="{B5FB8558-A3F3-77BF-955B-DC8FDB212EA3}"/>
          </ac:spMkLst>
        </pc:spChg>
        <pc:spChg chg="add del mod">
          <ac:chgData name="jerome cazes" userId="baadb215-62e1-4b0d-9bfb-33d02299acac" providerId="ADAL" clId="{1A24B27E-9FBB-4E60-8B9F-F8A51D661451}" dt="2024-05-06T10:18:52.445" v="87028" actId="478"/>
          <ac:spMkLst>
            <pc:docMk/>
            <pc:sldMk cId="1290738253" sldId="412"/>
            <ac:spMk id="21" creationId="{99999525-D9B9-A7B7-CC7D-0061565C6C0C}"/>
          </ac:spMkLst>
        </pc:spChg>
        <pc:spChg chg="add mod">
          <ac:chgData name="jerome cazes" userId="baadb215-62e1-4b0d-9bfb-33d02299acac" providerId="ADAL" clId="{1A24B27E-9FBB-4E60-8B9F-F8A51D661451}" dt="2024-05-06T14:29:57.323" v="87520" actId="1036"/>
          <ac:spMkLst>
            <pc:docMk/>
            <pc:sldMk cId="1290738253" sldId="412"/>
            <ac:spMk id="22" creationId="{E678D21C-B6ED-E1E4-4E8B-B5FF8BA27E69}"/>
          </ac:spMkLst>
        </pc:spChg>
        <pc:spChg chg="del">
          <ac:chgData name="jerome cazes" userId="baadb215-62e1-4b0d-9bfb-33d02299acac" providerId="ADAL" clId="{1A24B27E-9FBB-4E60-8B9F-F8A51D661451}" dt="2024-05-05T13:05:23.372" v="82996" actId="478"/>
          <ac:spMkLst>
            <pc:docMk/>
            <pc:sldMk cId="1290738253" sldId="412"/>
            <ac:spMk id="23" creationId="{868A6C17-197E-36DA-E92E-09FE66737723}"/>
          </ac:spMkLst>
        </pc:spChg>
        <pc:spChg chg="add mod">
          <ac:chgData name="jerome cazes" userId="baadb215-62e1-4b0d-9bfb-33d02299acac" providerId="ADAL" clId="{1A24B27E-9FBB-4E60-8B9F-F8A51D661451}" dt="2024-05-06T14:27:10.299" v="87418" actId="1035"/>
          <ac:spMkLst>
            <pc:docMk/>
            <pc:sldMk cId="1290738253" sldId="412"/>
            <ac:spMk id="24" creationId="{B399DF74-3CAD-A5F3-6CAE-B3550A0EE275}"/>
          </ac:spMkLst>
        </pc:spChg>
        <pc:spChg chg="add mod">
          <ac:chgData name="jerome cazes" userId="baadb215-62e1-4b0d-9bfb-33d02299acac" providerId="ADAL" clId="{1A24B27E-9FBB-4E60-8B9F-F8A51D661451}" dt="2024-05-06T14:28:42.296" v="87496" actId="1035"/>
          <ac:spMkLst>
            <pc:docMk/>
            <pc:sldMk cId="1290738253" sldId="412"/>
            <ac:spMk id="25" creationId="{078864C4-1E36-9888-7A43-9E6CA4C87A4C}"/>
          </ac:spMkLst>
        </pc:spChg>
        <pc:spChg chg="add mod">
          <ac:chgData name="jerome cazes" userId="baadb215-62e1-4b0d-9bfb-33d02299acac" providerId="ADAL" clId="{1A24B27E-9FBB-4E60-8B9F-F8A51D661451}" dt="2024-05-06T14:26:44.167" v="87403" actId="1035"/>
          <ac:spMkLst>
            <pc:docMk/>
            <pc:sldMk cId="1290738253" sldId="412"/>
            <ac:spMk id="26" creationId="{3FFADAB4-8690-91D9-8140-1FE9D3D87D56}"/>
          </ac:spMkLst>
        </pc:spChg>
        <pc:spChg chg="add mod">
          <ac:chgData name="jerome cazes" userId="baadb215-62e1-4b0d-9bfb-33d02299acac" providerId="ADAL" clId="{1A24B27E-9FBB-4E60-8B9F-F8A51D661451}" dt="2024-05-06T14:28:42.296" v="87496" actId="1035"/>
          <ac:spMkLst>
            <pc:docMk/>
            <pc:sldMk cId="1290738253" sldId="412"/>
            <ac:spMk id="27" creationId="{C4D7F77C-2977-AF5E-59B4-D30081232D56}"/>
          </ac:spMkLst>
        </pc:spChg>
        <pc:spChg chg="del">
          <ac:chgData name="jerome cazes" userId="baadb215-62e1-4b0d-9bfb-33d02299acac" providerId="ADAL" clId="{1A24B27E-9FBB-4E60-8B9F-F8A51D661451}" dt="2024-05-05T12:59:51.789" v="82715" actId="478"/>
          <ac:spMkLst>
            <pc:docMk/>
            <pc:sldMk cId="1290738253" sldId="412"/>
            <ac:spMk id="35" creationId="{0B55B0FC-A0F9-3CAE-37B1-EF2768D20C82}"/>
          </ac:spMkLst>
        </pc:spChg>
      </pc:sldChg>
      <pc:sldChg chg="addSp delSp modSp add mod setBg delAnim modAnim">
        <pc:chgData name="jerome cazes" userId="baadb215-62e1-4b0d-9bfb-33d02299acac" providerId="ADAL" clId="{1A24B27E-9FBB-4E60-8B9F-F8A51D661451}" dt="2024-05-07T14:18:24.335" v="93829" actId="20577"/>
        <pc:sldMkLst>
          <pc:docMk/>
          <pc:sldMk cId="3245752378" sldId="413"/>
        </pc:sldMkLst>
        <pc:spChg chg="add mod">
          <ac:chgData name="jerome cazes" userId="baadb215-62e1-4b0d-9bfb-33d02299acac" providerId="ADAL" clId="{1A24B27E-9FBB-4E60-8B9F-F8A51D661451}" dt="2024-05-07T14:07:16.564" v="93367" actId="1036"/>
          <ac:spMkLst>
            <pc:docMk/>
            <pc:sldMk cId="3245752378" sldId="413"/>
            <ac:spMk id="2" creationId="{0CCCB42B-E5B4-3806-C944-A4C39CB0B664}"/>
          </ac:spMkLst>
        </pc:spChg>
        <pc:spChg chg="add del mod">
          <ac:chgData name="jerome cazes" userId="baadb215-62e1-4b0d-9bfb-33d02299acac" providerId="ADAL" clId="{1A24B27E-9FBB-4E60-8B9F-F8A51D661451}" dt="2024-05-06T14:35:42.626" v="87762" actId="478"/>
          <ac:spMkLst>
            <pc:docMk/>
            <pc:sldMk cId="3245752378" sldId="413"/>
            <ac:spMk id="2" creationId="{7474E8EC-BA2E-26C6-8DD5-23AFB2DDAD69}"/>
          </ac:spMkLst>
        </pc:spChg>
        <pc:spChg chg="add del mod">
          <ac:chgData name="jerome cazes" userId="baadb215-62e1-4b0d-9bfb-33d02299acac" providerId="ADAL" clId="{1A24B27E-9FBB-4E60-8B9F-F8A51D661451}" dt="2024-05-07T08:37:34.512" v="88211" actId="478"/>
          <ac:spMkLst>
            <pc:docMk/>
            <pc:sldMk cId="3245752378" sldId="413"/>
            <ac:spMk id="3" creationId="{66246864-8AC9-7D1B-2ACB-D478EF2B104B}"/>
          </ac:spMkLst>
        </pc:spChg>
        <pc:spChg chg="add del mod">
          <ac:chgData name="jerome cazes" userId="baadb215-62e1-4b0d-9bfb-33d02299acac" providerId="ADAL" clId="{1A24B27E-9FBB-4E60-8B9F-F8A51D661451}" dt="2024-05-07T08:37:34.512" v="88211" actId="478"/>
          <ac:spMkLst>
            <pc:docMk/>
            <pc:sldMk cId="3245752378" sldId="413"/>
            <ac:spMk id="5" creationId="{B94DF8C5-EF30-157B-E900-419AFD7D01D3}"/>
          </ac:spMkLst>
        </pc:spChg>
        <pc:spChg chg="add del mod">
          <ac:chgData name="jerome cazes" userId="baadb215-62e1-4b0d-9bfb-33d02299acac" providerId="ADAL" clId="{1A24B27E-9FBB-4E60-8B9F-F8A51D661451}" dt="2024-05-07T08:37:34.512" v="88211" actId="478"/>
          <ac:spMkLst>
            <pc:docMk/>
            <pc:sldMk cId="3245752378" sldId="413"/>
            <ac:spMk id="7" creationId="{770EEDAA-C910-86DD-0CAE-194C8BCDE749}"/>
          </ac:spMkLst>
        </pc:spChg>
        <pc:spChg chg="mod">
          <ac:chgData name="jerome cazes" userId="baadb215-62e1-4b0d-9bfb-33d02299acac" providerId="ADAL" clId="{1A24B27E-9FBB-4E60-8B9F-F8A51D661451}" dt="2024-05-07T12:59:45.334" v="92966" actId="14100"/>
          <ac:spMkLst>
            <pc:docMk/>
            <pc:sldMk cId="3245752378" sldId="413"/>
            <ac:spMk id="8" creationId="{38D70354-0C1C-B0CD-FAC5-4536C4BD737A}"/>
          </ac:spMkLst>
        </pc:spChg>
        <pc:spChg chg="del mod">
          <ac:chgData name="jerome cazes" userId="baadb215-62e1-4b0d-9bfb-33d02299acac" providerId="ADAL" clId="{1A24B27E-9FBB-4E60-8B9F-F8A51D661451}" dt="2024-05-07T12:09:08.415" v="92000" actId="478"/>
          <ac:spMkLst>
            <pc:docMk/>
            <pc:sldMk cId="3245752378" sldId="413"/>
            <ac:spMk id="9" creationId="{60E5D68A-74DD-E062-A3C1-6A7232A906BD}"/>
          </ac:spMkLst>
        </pc:spChg>
        <pc:spChg chg="del mod">
          <ac:chgData name="jerome cazes" userId="baadb215-62e1-4b0d-9bfb-33d02299acac" providerId="ADAL" clId="{1A24B27E-9FBB-4E60-8B9F-F8A51D661451}" dt="2024-05-07T12:09:56.477" v="92046" actId="478"/>
          <ac:spMkLst>
            <pc:docMk/>
            <pc:sldMk cId="3245752378" sldId="413"/>
            <ac:spMk id="10" creationId="{1A9F649C-A42C-02CB-8C3A-91585C5FD87B}"/>
          </ac:spMkLst>
        </pc:spChg>
        <pc:spChg chg="mod">
          <ac:chgData name="jerome cazes" userId="baadb215-62e1-4b0d-9bfb-33d02299acac" providerId="ADAL" clId="{1A24B27E-9FBB-4E60-8B9F-F8A51D661451}" dt="2024-05-07T14:07:16.564" v="93367" actId="1036"/>
          <ac:spMkLst>
            <pc:docMk/>
            <pc:sldMk cId="3245752378" sldId="413"/>
            <ac:spMk id="11" creationId="{A577F0CD-785B-B3D4-FC9E-36E7328DB24F}"/>
          </ac:spMkLst>
        </pc:spChg>
        <pc:spChg chg="mod">
          <ac:chgData name="jerome cazes" userId="baadb215-62e1-4b0d-9bfb-33d02299acac" providerId="ADAL" clId="{1A24B27E-9FBB-4E60-8B9F-F8A51D661451}" dt="2024-05-07T14:07:16.564" v="93367" actId="1036"/>
          <ac:spMkLst>
            <pc:docMk/>
            <pc:sldMk cId="3245752378" sldId="413"/>
            <ac:spMk id="12" creationId="{F376CEFC-6DF1-2EB4-3D1E-35FBB0D7EFED}"/>
          </ac:spMkLst>
        </pc:spChg>
        <pc:spChg chg="mod">
          <ac:chgData name="jerome cazes" userId="baadb215-62e1-4b0d-9bfb-33d02299acac" providerId="ADAL" clId="{1A24B27E-9FBB-4E60-8B9F-F8A51D661451}" dt="2024-05-07T14:03:54.471" v="93117" actId="14100"/>
          <ac:spMkLst>
            <pc:docMk/>
            <pc:sldMk cId="3245752378" sldId="413"/>
            <ac:spMk id="13" creationId="{731B91A2-3F17-7B7C-3CB1-D2FBE7BE3AC1}"/>
          </ac:spMkLst>
        </pc:spChg>
        <pc:spChg chg="mod">
          <ac:chgData name="jerome cazes" userId="baadb215-62e1-4b0d-9bfb-33d02299acac" providerId="ADAL" clId="{1A24B27E-9FBB-4E60-8B9F-F8A51D661451}" dt="2024-05-07T14:04:01.897" v="93124" actId="1038"/>
          <ac:spMkLst>
            <pc:docMk/>
            <pc:sldMk cId="3245752378" sldId="413"/>
            <ac:spMk id="14" creationId="{B15BBC3E-A649-7EDF-9B81-40BBE72C02A4}"/>
          </ac:spMkLst>
        </pc:spChg>
        <pc:spChg chg="mod">
          <ac:chgData name="jerome cazes" userId="baadb215-62e1-4b0d-9bfb-33d02299acac" providerId="ADAL" clId="{1A24B27E-9FBB-4E60-8B9F-F8A51D661451}" dt="2024-05-07T12:19:01.145" v="92416" actId="20577"/>
          <ac:spMkLst>
            <pc:docMk/>
            <pc:sldMk cId="3245752378" sldId="413"/>
            <ac:spMk id="15" creationId="{43B8AE2D-D433-923B-5ED7-2E433C852457}"/>
          </ac:spMkLst>
        </pc:spChg>
        <pc:spChg chg="del mod">
          <ac:chgData name="jerome cazes" userId="baadb215-62e1-4b0d-9bfb-33d02299acac" providerId="ADAL" clId="{1A24B27E-9FBB-4E60-8B9F-F8A51D661451}" dt="2024-05-07T12:08:59.598" v="91999" actId="478"/>
          <ac:spMkLst>
            <pc:docMk/>
            <pc:sldMk cId="3245752378" sldId="413"/>
            <ac:spMk id="16" creationId="{116EE36C-AD48-FC32-896B-4B63CDEA8CB5}"/>
          </ac:spMkLst>
        </pc:spChg>
        <pc:spChg chg="add del mod">
          <ac:chgData name="jerome cazes" userId="baadb215-62e1-4b0d-9bfb-33d02299acac" providerId="ADAL" clId="{1A24B27E-9FBB-4E60-8B9F-F8A51D661451}" dt="2024-05-07T08:37:34.512" v="88211" actId="478"/>
          <ac:spMkLst>
            <pc:docMk/>
            <pc:sldMk cId="3245752378" sldId="413"/>
            <ac:spMk id="17" creationId="{B8C7FF43-57A4-1BAF-00D6-D11196A9B1A4}"/>
          </ac:spMkLst>
        </pc:spChg>
        <pc:spChg chg="del mod">
          <ac:chgData name="jerome cazes" userId="baadb215-62e1-4b0d-9bfb-33d02299acac" providerId="ADAL" clId="{1A24B27E-9FBB-4E60-8B9F-F8A51D661451}" dt="2024-05-07T14:07:07.869" v="93361" actId="478"/>
          <ac:spMkLst>
            <pc:docMk/>
            <pc:sldMk cId="3245752378" sldId="413"/>
            <ac:spMk id="18" creationId="{360FB345-2748-218D-31D7-281DF820A92D}"/>
          </ac:spMkLst>
        </pc:spChg>
        <pc:spChg chg="mod">
          <ac:chgData name="jerome cazes" userId="baadb215-62e1-4b0d-9bfb-33d02299acac" providerId="ADAL" clId="{1A24B27E-9FBB-4E60-8B9F-F8A51D661451}" dt="2024-05-07T14:07:16.564" v="93367" actId="1036"/>
          <ac:spMkLst>
            <pc:docMk/>
            <pc:sldMk cId="3245752378" sldId="413"/>
            <ac:spMk id="19" creationId="{C637A42E-EE64-D259-F546-0D6323BD6C2A}"/>
          </ac:spMkLst>
        </pc:spChg>
        <pc:spChg chg="mod">
          <ac:chgData name="jerome cazes" userId="baadb215-62e1-4b0d-9bfb-33d02299acac" providerId="ADAL" clId="{1A24B27E-9FBB-4E60-8B9F-F8A51D661451}" dt="2024-05-07T14:18:24.335" v="93829" actId="20577"/>
          <ac:spMkLst>
            <pc:docMk/>
            <pc:sldMk cId="3245752378" sldId="413"/>
            <ac:spMk id="20" creationId="{B5FB8558-A3F3-77BF-955B-DC8FDB212EA3}"/>
          </ac:spMkLst>
        </pc:spChg>
        <pc:spChg chg="add del mod">
          <ac:chgData name="jerome cazes" userId="baadb215-62e1-4b0d-9bfb-33d02299acac" providerId="ADAL" clId="{1A24B27E-9FBB-4E60-8B9F-F8A51D661451}" dt="2024-05-07T08:37:34.512" v="88211" actId="478"/>
          <ac:spMkLst>
            <pc:docMk/>
            <pc:sldMk cId="3245752378" sldId="413"/>
            <ac:spMk id="21" creationId="{444B0D43-5E97-E7C2-84A3-16969FA8C6E4}"/>
          </ac:spMkLst>
        </pc:spChg>
        <pc:spChg chg="del mod">
          <ac:chgData name="jerome cazes" userId="baadb215-62e1-4b0d-9bfb-33d02299acac" providerId="ADAL" clId="{1A24B27E-9FBB-4E60-8B9F-F8A51D661451}" dt="2024-05-06T14:38:14.064" v="87940" actId="478"/>
          <ac:spMkLst>
            <pc:docMk/>
            <pc:sldMk cId="3245752378" sldId="413"/>
            <ac:spMk id="22" creationId="{E678D21C-B6ED-E1E4-4E8B-B5FF8BA27E69}"/>
          </ac:spMkLst>
        </pc:spChg>
        <pc:spChg chg="add mod">
          <ac:chgData name="jerome cazes" userId="baadb215-62e1-4b0d-9bfb-33d02299acac" providerId="ADAL" clId="{1A24B27E-9FBB-4E60-8B9F-F8A51D661451}" dt="2024-05-07T14:07:16.564" v="93367" actId="1036"/>
          <ac:spMkLst>
            <pc:docMk/>
            <pc:sldMk cId="3245752378" sldId="413"/>
            <ac:spMk id="22" creationId="{F197D6CC-1E0C-4CB1-96E0-D74E3320A3D5}"/>
          </ac:spMkLst>
        </pc:spChg>
        <pc:spChg chg="add del mod ord">
          <ac:chgData name="jerome cazes" userId="baadb215-62e1-4b0d-9bfb-33d02299acac" providerId="ADAL" clId="{1A24B27E-9FBB-4E60-8B9F-F8A51D661451}" dt="2024-05-07T08:37:34.512" v="88211" actId="478"/>
          <ac:spMkLst>
            <pc:docMk/>
            <pc:sldMk cId="3245752378" sldId="413"/>
            <ac:spMk id="23" creationId="{AF03E540-1844-B29C-2390-4DB67BF40216}"/>
          </ac:spMkLst>
        </pc:spChg>
        <pc:spChg chg="del mod">
          <ac:chgData name="jerome cazes" userId="baadb215-62e1-4b0d-9bfb-33d02299acac" providerId="ADAL" clId="{1A24B27E-9FBB-4E60-8B9F-F8A51D661451}" dt="2024-05-07T12:08:52.891" v="91997" actId="478"/>
          <ac:spMkLst>
            <pc:docMk/>
            <pc:sldMk cId="3245752378" sldId="413"/>
            <ac:spMk id="24" creationId="{B399DF74-3CAD-A5F3-6CAE-B3550A0EE275}"/>
          </ac:spMkLst>
        </pc:spChg>
        <pc:spChg chg="del mod">
          <ac:chgData name="jerome cazes" userId="baadb215-62e1-4b0d-9bfb-33d02299acac" providerId="ADAL" clId="{1A24B27E-9FBB-4E60-8B9F-F8A51D661451}" dt="2024-05-07T12:09:27.447" v="92043" actId="478"/>
          <ac:spMkLst>
            <pc:docMk/>
            <pc:sldMk cId="3245752378" sldId="413"/>
            <ac:spMk id="25" creationId="{078864C4-1E36-9888-7A43-9E6CA4C87A4C}"/>
          </ac:spMkLst>
        </pc:spChg>
        <pc:spChg chg="mod">
          <ac:chgData name="jerome cazes" userId="baadb215-62e1-4b0d-9bfb-33d02299acac" providerId="ADAL" clId="{1A24B27E-9FBB-4E60-8B9F-F8A51D661451}" dt="2024-05-07T14:17:25.687" v="93743" actId="20577"/>
          <ac:spMkLst>
            <pc:docMk/>
            <pc:sldMk cId="3245752378" sldId="413"/>
            <ac:spMk id="26" creationId="{3FFADAB4-8690-91D9-8140-1FE9D3D87D56}"/>
          </ac:spMkLst>
        </pc:spChg>
        <pc:spChg chg="del mod">
          <ac:chgData name="jerome cazes" userId="baadb215-62e1-4b0d-9bfb-33d02299acac" providerId="ADAL" clId="{1A24B27E-9FBB-4E60-8B9F-F8A51D661451}" dt="2024-05-07T10:09:06.398" v="89828" actId="478"/>
          <ac:spMkLst>
            <pc:docMk/>
            <pc:sldMk cId="3245752378" sldId="413"/>
            <ac:spMk id="27" creationId="{C4D7F77C-2977-AF5E-59B4-D30081232D5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0C8A2-606E-4D0F-91FA-AD097BAFC76D}" type="datetimeFigureOut">
              <a:rPr lang="fr-FR" smtClean="0"/>
              <a:t>06/05/2024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E4FA2-2A4B-4FC2-8859-7A03DDA17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38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723C32-9411-4D89-B479-1422F396A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A85DF5-FC0B-4AB9-A8EE-CA17A04A8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019AC0-34A7-4929-B1E8-F155595CD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DE1C-52F2-40DD-9448-DF7D6B392807}" type="datetime1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902486-63B5-44C3-BAE8-28FC3CCF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3E115F-E443-4937-AE2E-B6F0FF0A0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83AB01-2DE8-4E6A-B27C-B1AE5ACCE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72AF9D-6885-4D22-8782-8A0D02FE6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994B64-EF13-49EA-A09D-6CA623CD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506-DC14-4021-9044-340B97488E29}" type="datetime1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A0DDA1-4934-4CDC-A8A9-0B8512682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EF93B7-444A-433B-AA85-C5869607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62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83C7AF-2B80-4DA7-B2D9-4D96A293F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1B7944-38CC-43B9-A9F6-063137C00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237942-1A0F-4AF7-A7D9-041015479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E139-7F08-4FBD-B3EA-8BA434EB2F22}" type="datetime1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212996-26E3-4989-B209-D4F361132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56E13B-9C1F-4B9C-AEEF-1CA777C11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13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A2911-01F7-43AC-BD9B-F854BE2B6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8AD944-0B0E-4E74-80C0-3409E7112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8F63BE-2762-4062-AAFC-3F9F06C6F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D6844-A2FD-4037-BC54-BC3BEA0E0ADE}" type="datetime1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E68A13-0CCD-4A44-AAEF-A78A700E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3B70B5-A0A9-4E5D-B1E5-387854E2A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93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EE2D1-4A34-426B-A217-25B18F960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D5F6AF-56DB-4674-B175-66287F171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AD4865-0B2B-4046-8253-2F42A223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2CC7-43C4-488C-9FD0-07302704C5A2}" type="datetime1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D8A742-00E8-45AC-844D-5B55AC20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59E82D-64C5-4AB9-92B7-A12EB5C6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54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CF4668-67E2-4836-A33A-C7865812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3D29DB-3B88-4A5D-BF9A-0214508D0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2FC6A8-36AF-4745-9E4F-A00AE322A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83D983-5293-4F8B-B346-597C5A583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696B-6E9B-40CA-B96F-C4B1D16628BB}" type="datetime1">
              <a:rPr lang="fr-FR" smtClean="0"/>
              <a:t>06/05/2024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C5E59B-69E9-4F86-B7F0-9C597011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Libre de droits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EC24C8-9AC6-4247-A51F-D3DABDE0D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2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03079B-88B6-4BE4-BBE9-97C42C88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9042C0-572E-4DA2-B1DB-5C023B967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436812-8300-44FC-84E1-082BE7884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1EDF78-AAE4-4DE9-9608-89BD528D0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05F8C1F-6DA0-4432-8E10-47B4638AF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85524C6-83CD-431D-A107-68D00AF7A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1974-D0CE-4C01-A82E-AB60533AB66A}" type="datetime1">
              <a:rPr lang="fr-FR" smtClean="0"/>
              <a:t>06/05/2024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784FC64-464A-40DF-A18E-06C100742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Libre de droits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3B1D5C-17C0-452C-BD3B-5FAA560AB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40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94F26-B5D4-4CE7-8A85-CD57723A3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E17748B-F52F-496C-BD11-3394822C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1D21-A788-4B8D-9CD0-78CC583B12AB}" type="datetime1">
              <a:rPr lang="fr-FR" smtClean="0"/>
              <a:t>06/05/2024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CD1313-09E9-41BE-AB16-5FA664C65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Libre de droits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5B3157-8A44-4564-B5B7-6F254C21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93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087DE60-70B3-4D6B-838F-389F16A73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E9BD-24E9-4538-BFB7-8BC796593A73}" type="datetime1">
              <a:rPr lang="fr-FR" smtClean="0"/>
              <a:t>06/05/2024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55B05E-1377-4789-82D3-1F35AA2C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Libre de droits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2F7FB97-6BB1-4E0B-831F-B9E43CF49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51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B6F2BD-0C0A-4755-B732-D4C33993C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0899A8-A6B9-46F4-9F49-D49820015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2DE54C-C417-4070-A6D3-BB8628DFE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97D756-88E0-42E5-AD04-F789A81A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B423-8784-4560-97EE-08FEB3D3E942}" type="datetime1">
              <a:rPr lang="fr-FR" smtClean="0"/>
              <a:t>06/05/2024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0BA53A-0D1C-4EE6-9023-242A327F7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Libre de droits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35C913-FE73-4E86-AF2D-CDE888B3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2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CC728-A279-4DC6-A17F-BE5F10FB8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DB10B1B-AB65-4966-A5C1-95F840C46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709AAA-9148-41EF-AAF7-A2E8843D4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7EB65B-1C39-4556-B65B-A6D03ECD5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38E3-8490-4770-B78D-9CE670B3D41C}" type="datetime1">
              <a:rPr lang="fr-FR" smtClean="0"/>
              <a:t>06/05/2024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CBA73A-3D9D-4794-A010-EDE1775A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Libre de droits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FE2F6C-0FDD-4C4E-858A-2D3B6699F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D97E-71B9-4DB7-9BC9-BF255CF45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73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F6D55FD-B2F2-4282-AAA4-0B332DFD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365259-A640-4386-84BD-CC315A07E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41C576-B502-4B5C-AA06-3921A26DC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D84C1-EF59-46EC-99FF-24FFDE65E955}" type="datetime1">
              <a:rPr lang="fr-FR" smtClean="0"/>
              <a:t>06/05/2024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1CE043-A41B-4BEB-862E-885E88DDA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Libre de droits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33CA2C-F87F-4E1C-A50D-C9430FD42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7D97E-71B9-4DB7-9BC9-BF255CF45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08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8EEAE043-880F-7C25-01CA-3A83558E7096}"/>
              </a:ext>
            </a:extLst>
          </p:cNvPr>
          <p:cNvSpPr txBox="1"/>
          <p:nvPr/>
        </p:nvSpPr>
        <p:spPr>
          <a:xfrm>
            <a:off x="2724186" y="1658272"/>
            <a:ext cx="6743627" cy="146655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fr-FR" sz="4000" b="1" kern="100" dirty="0">
                <a:ea typeface="Times New Roman" panose="02020603050405020304" pitchFamily="18" charset="0"/>
                <a:cs typeface="Times New Roman" panose="02020603050405020304" pitchFamily="18" charset="0"/>
              </a:rPr>
              <a:t>Maitriser la mesure comptable environnementale (MCE)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B64402F-CC38-8ED3-C19A-1DE354EEF445}"/>
              </a:ext>
            </a:extLst>
          </p:cNvPr>
          <p:cNvSpPr txBox="1"/>
          <p:nvPr/>
        </p:nvSpPr>
        <p:spPr>
          <a:xfrm>
            <a:off x="2317257" y="4568777"/>
            <a:ext cx="7731412" cy="147732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b="1" dirty="0"/>
              <a:t>Carbones* sur factures </a:t>
            </a:r>
            <a:r>
              <a:rPr lang="fr-FR" dirty="0"/>
              <a:t>est un collectif de bénévoles créé par </a:t>
            </a:r>
            <a:r>
              <a:rPr lang="fr-FR" i="1" dirty="0"/>
              <a:t>Réconcilions-nous ! </a:t>
            </a:r>
            <a:r>
              <a:rPr lang="fr-FR" dirty="0"/>
              <a:t>un lobby de l’intérêt collectif. Nous sommes indépendants de tout parti. </a:t>
            </a:r>
          </a:p>
          <a:p>
            <a:r>
              <a:rPr lang="fr-FR" dirty="0"/>
              <a:t>Co-inventeurs de la Mesure Comptable Environnementale, ce que nous produisons est gratuit et libre, disponible sur </a:t>
            </a:r>
            <a:r>
              <a:rPr lang="fr-FR" b="1" i="1" dirty="0"/>
              <a:t>carbones-factures.org</a:t>
            </a:r>
          </a:p>
          <a:p>
            <a:r>
              <a:rPr lang="fr-FR" b="1" i="1" dirty="0"/>
              <a:t>*Carbones = Equivalent CO</a:t>
            </a:r>
            <a:r>
              <a:rPr lang="fr-FR" b="1" i="1" baseline="-25000" dirty="0"/>
              <a:t>2  </a:t>
            </a:r>
            <a:r>
              <a:rPr lang="fr-FR" b="1" i="1" dirty="0"/>
              <a:t> = Gaz à effet de serre émis dans l’atmosphère</a:t>
            </a:r>
            <a:endParaRPr lang="fr-FR" b="1" i="1" baseline="-25000" dirty="0"/>
          </a:p>
        </p:txBody>
      </p:sp>
      <p:pic>
        <p:nvPicPr>
          <p:cNvPr id="4" name="Image 3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72EB91F0-D61C-9553-EC3C-357F8609C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4544887"/>
            <a:ext cx="1715606" cy="166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1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10</a:t>
            </a:fld>
            <a:endParaRPr lang="fr-FR" dirty="0"/>
          </a:p>
        </p:txBody>
      </p:sp>
      <p:pic>
        <p:nvPicPr>
          <p:cNvPr id="6" name="Image 5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216768D0-923F-46C4-D756-C4D97F837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731B91A2-3F17-7B7C-3CB1-D2FBE7BE3AC1}"/>
              </a:ext>
            </a:extLst>
          </p:cNvPr>
          <p:cNvSpPr txBox="1"/>
          <p:nvPr/>
        </p:nvSpPr>
        <p:spPr>
          <a:xfrm>
            <a:off x="779556" y="1572980"/>
            <a:ext cx="2867884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On enlève la contribution des  chaines de fournisseurs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15BBC3E-A649-7EDF-9B81-40BBE72C02A4}"/>
              </a:ext>
            </a:extLst>
          </p:cNvPr>
          <p:cNvSpPr txBox="1"/>
          <p:nvPr/>
        </p:nvSpPr>
        <p:spPr>
          <a:xfrm>
            <a:off x="4040739" y="1534593"/>
            <a:ext cx="2682915" cy="707886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Reste la décarbonation quantitative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3B8AE2D-D433-923B-5ED7-2E433C852457}"/>
              </a:ext>
            </a:extLst>
          </p:cNvPr>
          <p:cNvSpPr txBox="1"/>
          <p:nvPr/>
        </p:nvSpPr>
        <p:spPr>
          <a:xfrm>
            <a:off x="7173938" y="1534593"/>
            <a:ext cx="2747302" cy="707886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et la décarbonation de productivité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8D70354-0C1C-B0CD-FAC5-4536C4BD737A}"/>
              </a:ext>
            </a:extLst>
          </p:cNvPr>
          <p:cNvSpPr txBox="1"/>
          <p:nvPr/>
        </p:nvSpPr>
        <p:spPr>
          <a:xfrm>
            <a:off x="789716" y="379590"/>
            <a:ext cx="5204684" cy="40011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2- La décarbonation d’une administration</a:t>
            </a:r>
            <a:endParaRPr lang="fr-FR" sz="20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577F0CD-785B-B3D4-FC9E-36E7328DB24F}"/>
              </a:ext>
            </a:extLst>
          </p:cNvPr>
          <p:cNvSpPr txBox="1"/>
          <p:nvPr/>
        </p:nvSpPr>
        <p:spPr>
          <a:xfrm>
            <a:off x="7158698" y="4188423"/>
            <a:ext cx="2682915" cy="707886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et la décarbonation  qualitative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376CEFC-6DF1-2EB4-3D1E-35FBB0D7EFED}"/>
              </a:ext>
            </a:extLst>
          </p:cNvPr>
          <p:cNvSpPr txBox="1"/>
          <p:nvPr/>
        </p:nvSpPr>
        <p:spPr>
          <a:xfrm>
            <a:off x="7035124" y="4898839"/>
            <a:ext cx="29300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fr-FR" sz="2000" dirty="0"/>
              <a:t>Variation du poids moyen des quantités achetées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637A42E-EE64-D259-F546-0D6323BD6C2A}"/>
              </a:ext>
            </a:extLst>
          </p:cNvPr>
          <p:cNvSpPr txBox="1"/>
          <p:nvPr/>
        </p:nvSpPr>
        <p:spPr>
          <a:xfrm>
            <a:off x="3973654" y="4898839"/>
            <a:ext cx="26748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Variation des quantités achetées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5FB8558-A3F3-77BF-955B-DC8FDB212EA3}"/>
              </a:ext>
            </a:extLst>
          </p:cNvPr>
          <p:cNvSpPr txBox="1"/>
          <p:nvPr/>
        </p:nvSpPr>
        <p:spPr>
          <a:xfrm>
            <a:off x="779556" y="2993737"/>
            <a:ext cx="10802844" cy="101566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3- La décarbonation des particuliers</a:t>
            </a:r>
            <a:r>
              <a:rPr lang="fr-FR" sz="2000" dirty="0"/>
              <a:t> </a:t>
            </a:r>
            <a:r>
              <a:rPr lang="fr-FR" sz="2000" i="1" dirty="0"/>
              <a:t>(suivie globalement faute de comptabilité individuelle)</a:t>
            </a:r>
            <a:endParaRPr lang="fr-FR" sz="2000" dirty="0"/>
          </a:p>
          <a:p>
            <a:r>
              <a:rPr lang="fr-FR" sz="2000" dirty="0"/>
              <a:t>Deux décarbonations aussi, en décomposant les consommations </a:t>
            </a:r>
            <a:r>
              <a:rPr lang="fr-FR" sz="2000"/>
              <a:t>ventilées par </a:t>
            </a:r>
            <a:r>
              <a:rPr lang="fr-FR" sz="2000" kern="0" dirty="0">
                <a:solidFill>
                  <a:srgbClr val="000000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type d’achats (énergie, habillement, alimentation, loisirs…)</a:t>
            </a:r>
            <a:endParaRPr lang="fr-FR" sz="20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FFADAB4-8690-91D9-8140-1FE9D3D87D56}"/>
              </a:ext>
            </a:extLst>
          </p:cNvPr>
          <p:cNvSpPr txBox="1"/>
          <p:nvPr/>
        </p:nvSpPr>
        <p:spPr>
          <a:xfrm>
            <a:off x="793392" y="780120"/>
            <a:ext cx="10863587" cy="70788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C’est pareil, mais l’administration (en bout de chaine) est aussi responsable des variations des quantités produites donc d’une seconde décarbonation « quantitative »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CCCB42B-E5B4-3806-C944-A4C39CB0B664}"/>
              </a:ext>
            </a:extLst>
          </p:cNvPr>
          <p:cNvSpPr txBox="1"/>
          <p:nvPr/>
        </p:nvSpPr>
        <p:spPr>
          <a:xfrm>
            <a:off x="779555" y="4204007"/>
            <a:ext cx="2803437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On enlève la contribution des  chaines de fournisseurs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197D6CC-1E0C-4CB1-96E0-D74E3320A3D5}"/>
              </a:ext>
            </a:extLst>
          </p:cNvPr>
          <p:cNvSpPr txBox="1"/>
          <p:nvPr/>
        </p:nvSpPr>
        <p:spPr>
          <a:xfrm>
            <a:off x="3969619" y="4171581"/>
            <a:ext cx="2682915" cy="707886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Reste la décarbonation quantitative</a:t>
            </a:r>
          </a:p>
        </p:txBody>
      </p:sp>
    </p:spTree>
    <p:extLst>
      <p:ext uri="{BB962C8B-B14F-4D97-AF65-F5344CB8AC3E}">
        <p14:creationId xmlns:p14="http://schemas.microsoft.com/office/powerpoint/2010/main" val="324575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1" grpId="0" animBg="1"/>
      <p:bldP spid="12" grpId="0"/>
      <p:bldP spid="19" grpId="0"/>
      <p:bldP spid="26" grpId="0" animBg="1"/>
      <p:bldP spid="2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11</a:t>
            </a:fld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55B0FC-A0F9-3CAE-37B1-EF2768D20C82}"/>
              </a:ext>
            </a:extLst>
          </p:cNvPr>
          <p:cNvSpPr txBox="1"/>
          <p:nvPr/>
        </p:nvSpPr>
        <p:spPr>
          <a:xfrm>
            <a:off x="766908" y="410054"/>
            <a:ext cx="10040522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Testez la MCE sur votre entreprise, votre administration</a:t>
            </a:r>
            <a:endParaRPr lang="fr-FR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6" name="Image 5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216768D0-923F-46C4-D756-C4D97F837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5" name="ZoneTexte 7">
            <a:extLst>
              <a:ext uri="{FF2B5EF4-FFF2-40B4-BE49-F238E27FC236}">
                <a16:creationId xmlns:a16="http://schemas.microsoft.com/office/drawing/2014/main" id="{C2C55DB2-E4FE-AB15-5963-0347E95617BB}"/>
              </a:ext>
            </a:extLst>
          </p:cNvPr>
          <p:cNvSpPr txBox="1"/>
          <p:nvPr/>
        </p:nvSpPr>
        <p:spPr>
          <a:xfrm>
            <a:off x="4667055" y="5460954"/>
            <a:ext cx="2466251" cy="400110"/>
          </a:xfrm>
          <a:prstGeom prst="rect">
            <a:avLst/>
          </a:prstGeom>
          <a:solidFill>
            <a:srgbClr val="F0CF34"/>
          </a:solidFill>
          <a:ln w="12700">
            <a:solidFill>
              <a:schemeClr val="accent1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 b="1"/>
            </a:pPr>
            <a:r>
              <a:rPr lang="fr-FR" dirty="0"/>
              <a:t>Merci, des questions ?</a:t>
            </a:r>
            <a:endParaRPr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3AE5298-001B-13E9-C615-FD1AAE7904C2}"/>
              </a:ext>
            </a:extLst>
          </p:cNvPr>
          <p:cNvSpPr txBox="1"/>
          <p:nvPr/>
        </p:nvSpPr>
        <p:spPr>
          <a:xfrm>
            <a:off x="740505" y="1284687"/>
            <a:ext cx="10621402" cy="347787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Vous faites savoir de façon professionnelle à vos partenaires que vous décarbonez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Pas par publicité mais par des données comptables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Vous montrez que vous jouez le jeu d’une concurrence loyale Prix / Qualité / Poids carbone (</a:t>
            </a:r>
            <a:r>
              <a:rPr lang="fr-FR" sz="2000" i="1" dirty="0"/>
              <a:t>le moins lourd à prix et qualité équivalents</a:t>
            </a:r>
            <a:r>
              <a:rPr lang="fr-FR" sz="2000" dirty="0"/>
              <a:t>) </a:t>
            </a:r>
          </a:p>
          <a:p>
            <a:endParaRPr lang="fr-FR" sz="2000" dirty="0"/>
          </a:p>
          <a:p>
            <a:r>
              <a:rPr lang="fr-FR" sz="2000" b="1" dirty="0"/>
              <a:t>Votre suivi des poids carbone est une bonne nouvelle pour vos partenaires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Vos gains en poids bénéficient à vos clients (et aux clients de vos clients...) ou utilisateurs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Vos gains en décarbonation bénéficient à vos financiers (et aux financiers de vos financiers…)</a:t>
            </a:r>
          </a:p>
          <a:p>
            <a:endParaRPr lang="fr-FR" sz="2000" dirty="0"/>
          </a:p>
          <a:p>
            <a:r>
              <a:rPr lang="fr-FR" sz="2000" b="1" dirty="0"/>
              <a:t>Vous décarbonez déjà en sollicitant leurs poids de vos fournisseurs </a:t>
            </a:r>
            <a:r>
              <a:rPr lang="fr-FR" sz="20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La concurrence à la baisse des poids carbone se diffuse</a:t>
            </a:r>
          </a:p>
        </p:txBody>
      </p:sp>
    </p:spTree>
    <p:extLst>
      <p:ext uri="{BB962C8B-B14F-4D97-AF65-F5344CB8AC3E}">
        <p14:creationId xmlns:p14="http://schemas.microsoft.com/office/powerpoint/2010/main" val="411193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2</a:t>
            </a:fld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55B0FC-A0F9-3CAE-37B1-EF2768D20C82}"/>
              </a:ext>
            </a:extLst>
          </p:cNvPr>
          <p:cNvSpPr txBox="1"/>
          <p:nvPr/>
        </p:nvSpPr>
        <p:spPr>
          <a:xfrm>
            <a:off x="921319" y="551126"/>
            <a:ext cx="10480849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La mesure comptable environnementale (MCE) responsabilise chaque acteur</a:t>
            </a:r>
            <a:endParaRPr lang="fr-FR" sz="24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7" name="Image 6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1C562192-51F6-1962-2A45-1B278C21A9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38916FC0-3973-1FF1-415D-4B6595900F4D}"/>
              </a:ext>
            </a:extLst>
          </p:cNvPr>
          <p:cNvSpPr txBox="1"/>
          <p:nvPr/>
        </p:nvSpPr>
        <p:spPr>
          <a:xfrm>
            <a:off x="2377440" y="4088736"/>
            <a:ext cx="7647020" cy="707886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sz="2000" dirty="0"/>
              <a:t>La MCE donne ces performances et ouvre le pilotage des performances environnementales </a:t>
            </a:r>
            <a:r>
              <a:rPr lang="fr-FR" sz="2000" b="1" dirty="0"/>
              <a:t>à tous les acteurs économiques, même très petits</a:t>
            </a:r>
            <a:endParaRPr lang="fr-FR" sz="20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994F08D-EE95-71A4-B1E9-28A71E8EB284}"/>
              </a:ext>
            </a:extLst>
          </p:cNvPr>
          <p:cNvSpPr txBox="1"/>
          <p:nvPr/>
        </p:nvSpPr>
        <p:spPr>
          <a:xfrm>
            <a:off x="921318" y="1106445"/>
            <a:ext cx="103715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fr-FR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Un acteur économique (particulier, entreprise, administration) connait </a:t>
            </a:r>
            <a:r>
              <a:rPr lang="fr-FR" sz="2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la performance collective de décarbonation, </a:t>
            </a:r>
            <a:r>
              <a:rPr lang="fr-FR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nationale ou planétaire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CA70726-640F-F760-2AAB-07A7CABD64A4}"/>
              </a:ext>
            </a:extLst>
          </p:cNvPr>
          <p:cNvSpPr txBox="1"/>
          <p:nvPr/>
        </p:nvSpPr>
        <p:spPr>
          <a:xfrm>
            <a:off x="921317" y="1772401"/>
            <a:ext cx="10480849" cy="2041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fr-FR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Il n’a pas </a:t>
            </a:r>
            <a:r>
              <a:rPr lang="fr-FR" sz="2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les deux performances pour </a:t>
            </a:r>
            <a:r>
              <a:rPr lang="fr-FR" sz="2000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agir </a:t>
            </a:r>
            <a:r>
              <a:rPr lang="fr-FR" sz="2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à son niveau </a:t>
            </a:r>
            <a:r>
              <a:rPr lang="fr-FR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FR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Pour les choix instantanés entre deux produits :  </a:t>
            </a:r>
            <a:r>
              <a:rPr lang="fr-FR" sz="2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leur poids carbone </a:t>
            </a:r>
            <a:r>
              <a:rPr lang="fr-FR" sz="2000" kern="1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(les carbones émis pour les produire)</a:t>
            </a:r>
            <a:r>
              <a:rPr lang="fr-FR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donc </a:t>
            </a:r>
            <a:r>
              <a:rPr lang="fr-FR" sz="2000" kern="1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le plus léger à prix et qualité équivalentes</a:t>
            </a:r>
            <a:endParaRPr lang="fr-FR" sz="2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000" kern="1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Pour les choix dans le temps entre processus de production, modes de consommation, investissements : </a:t>
            </a:r>
            <a:r>
              <a:rPr lang="fr-FR" sz="2000" b="1" kern="1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leur décarbonation </a:t>
            </a:r>
            <a:r>
              <a:rPr lang="fr-FR" sz="2000" kern="1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(leur contribution à la performance collective) et le plus décarbonant à rentabilité et qualité équivalentes</a:t>
            </a:r>
            <a:endParaRPr lang="fr-FR" sz="2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A010F80-5218-DFF3-7CB5-034A254734FE}"/>
              </a:ext>
            </a:extLst>
          </p:cNvPr>
          <p:cNvSpPr txBox="1"/>
          <p:nvPr/>
        </p:nvSpPr>
        <p:spPr>
          <a:xfrm>
            <a:off x="1485827" y="5071372"/>
            <a:ext cx="956317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 MCE a une sœur anglo-saxonne, </a:t>
            </a:r>
            <a:r>
              <a:rPr lang="fr-FR" b="1" dirty="0"/>
              <a:t>l’E-</a:t>
            </a:r>
            <a:r>
              <a:rPr lang="fr-FR" b="1" dirty="0" err="1"/>
              <a:t>liability</a:t>
            </a:r>
            <a:r>
              <a:rPr lang="fr-FR" dirty="0"/>
              <a:t> (développée depuis 2021 par des équipes de Harvard, Oxford et la Bundesbank). Ses bonnes pratiques comptables sont en cours d’internationalisation</a:t>
            </a:r>
          </a:p>
        </p:txBody>
      </p:sp>
    </p:spTree>
    <p:extLst>
      <p:ext uri="{BB962C8B-B14F-4D97-AF65-F5344CB8AC3E}">
        <p14:creationId xmlns:p14="http://schemas.microsoft.com/office/powerpoint/2010/main" val="279974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3</a:t>
            </a:fld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55B0FC-A0F9-3CAE-37B1-EF2768D20C82}"/>
              </a:ext>
            </a:extLst>
          </p:cNvPr>
          <p:cNvSpPr txBox="1"/>
          <p:nvPr/>
        </p:nvSpPr>
        <p:spPr>
          <a:xfrm>
            <a:off x="1410164" y="458325"/>
            <a:ext cx="9674396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Le compte de décarbonation </a:t>
            </a:r>
            <a:r>
              <a:rPr lang="fr-FR" sz="24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d’une organisation donne </a:t>
            </a:r>
            <a:r>
              <a:rPr lang="fr-FR" sz="2400" b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les 2 performances </a:t>
            </a:r>
            <a:endParaRPr lang="fr-FR" sz="2400" dirty="0">
              <a:solidFill>
                <a:srgbClr val="5B876B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A3F12E-3096-FEDD-5246-152D0C6A1568}"/>
              </a:ext>
            </a:extLst>
          </p:cNvPr>
          <p:cNvSpPr txBox="1"/>
          <p:nvPr/>
        </p:nvSpPr>
        <p:spPr>
          <a:xfrm>
            <a:off x="2681309" y="1925835"/>
            <a:ext cx="8735439" cy="369332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7EFFD85-17AB-60EB-64E3-28F3DCE0977C}"/>
              </a:ext>
            </a:extLst>
          </p:cNvPr>
          <p:cNvSpPr txBox="1"/>
          <p:nvPr/>
        </p:nvSpPr>
        <p:spPr>
          <a:xfrm>
            <a:off x="5504349" y="4994892"/>
            <a:ext cx="3947047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Les décarbonations de ses chaines de fournisseurs et de ses chaines de clients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ED2A7BA-908D-8B18-F619-45762221B806}"/>
              </a:ext>
            </a:extLst>
          </p:cNvPr>
          <p:cNvSpPr txBox="1"/>
          <p:nvPr/>
        </p:nvSpPr>
        <p:spPr>
          <a:xfrm>
            <a:off x="1425403" y="1849154"/>
            <a:ext cx="9120677" cy="400110"/>
          </a:xfrm>
          <a:prstGeom prst="rect">
            <a:avLst/>
          </a:prstGeom>
          <a:solidFill>
            <a:srgbClr val="F0CF34"/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1- Le poids carbone de chaque  produit</a:t>
            </a:r>
            <a:r>
              <a:rPr lang="fr-FR" sz="2000" dirty="0"/>
              <a:t> </a:t>
            </a:r>
            <a:r>
              <a:rPr lang="fr-FR" sz="2000" b="1" dirty="0"/>
              <a:t>sortant </a:t>
            </a:r>
            <a:r>
              <a:rPr lang="fr-FR" sz="2000" dirty="0"/>
              <a:t>= les carbones émis pour le produire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879A30F-72BD-1B6A-D6A8-609E773CEF24}"/>
              </a:ext>
            </a:extLst>
          </p:cNvPr>
          <p:cNvSpPr txBox="1"/>
          <p:nvPr/>
        </p:nvSpPr>
        <p:spPr>
          <a:xfrm>
            <a:off x="1418363" y="4461774"/>
            <a:ext cx="9282063" cy="400110"/>
          </a:xfrm>
          <a:prstGeom prst="rect">
            <a:avLst/>
          </a:prstGeom>
          <a:solidFill>
            <a:srgbClr val="F0CF34"/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2- La décarbonation de l’organisation = </a:t>
            </a:r>
            <a:r>
              <a:rPr lang="fr-FR" sz="2000" dirty="0"/>
              <a:t>sa contribution à la décarbonation de la planète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7CBBF44-A052-0268-D108-07091B38260D}"/>
              </a:ext>
            </a:extLst>
          </p:cNvPr>
          <p:cNvSpPr txBox="1"/>
          <p:nvPr/>
        </p:nvSpPr>
        <p:spPr>
          <a:xfrm>
            <a:off x="1951764" y="2362650"/>
            <a:ext cx="3850273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Poids carbone annuel de la production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2BDD0B9-3BDA-695F-3977-DEB2EE93449A}"/>
              </a:ext>
            </a:extLst>
          </p:cNvPr>
          <p:cNvSpPr txBox="1"/>
          <p:nvPr/>
        </p:nvSpPr>
        <p:spPr>
          <a:xfrm>
            <a:off x="3868487" y="3452233"/>
            <a:ext cx="49704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Poids carbone de ses émissions et captures directes de carbones (notamment par combustion)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A2118A9-5892-9C7B-8556-18BA67A0A84B}"/>
              </a:ext>
            </a:extLst>
          </p:cNvPr>
          <p:cNvSpPr txBox="1"/>
          <p:nvPr/>
        </p:nvSpPr>
        <p:spPr>
          <a:xfrm>
            <a:off x="1974044" y="3453552"/>
            <a:ext cx="1550418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Poids carbone de ses achats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A27AF1D-EFC0-0A40-38CF-40A4AA085671}"/>
              </a:ext>
            </a:extLst>
          </p:cNvPr>
          <p:cNvSpPr txBox="1"/>
          <p:nvPr/>
        </p:nvSpPr>
        <p:spPr>
          <a:xfrm>
            <a:off x="3498306" y="348526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/>
              <a:t>+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5D02DDD-FC7E-EE1E-A9E3-AAC13D9C9BE8}"/>
              </a:ext>
            </a:extLst>
          </p:cNvPr>
          <p:cNvSpPr txBox="1"/>
          <p:nvPr/>
        </p:nvSpPr>
        <p:spPr>
          <a:xfrm>
            <a:off x="1915339" y="4994893"/>
            <a:ext cx="30988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 variation du poids carbone annuel de sa production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6EAB8FB-F659-D0D3-BEE0-239657BFFA4A}"/>
              </a:ext>
            </a:extLst>
          </p:cNvPr>
          <p:cNvSpPr txBox="1"/>
          <p:nvPr/>
        </p:nvSpPr>
        <p:spPr>
          <a:xfrm>
            <a:off x="5103012" y="4995787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/>
              <a:t>-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1A02A6E-8598-7672-BB1E-E2CF31D56A33}"/>
              </a:ext>
            </a:extLst>
          </p:cNvPr>
          <p:cNvSpPr txBox="1"/>
          <p:nvPr/>
        </p:nvSpPr>
        <p:spPr>
          <a:xfrm>
            <a:off x="1410164" y="2978468"/>
            <a:ext cx="8638508" cy="40011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/>
              <a:t>Le poids carbone annuel de sa production = </a:t>
            </a:r>
            <a:r>
              <a:rPr lang="fr-FR" sz="2000" dirty="0"/>
              <a:t>son empreinte carbone comptable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70DD224-4F3C-6275-09E2-6FF0602681A1}"/>
              </a:ext>
            </a:extLst>
          </p:cNvPr>
          <p:cNvSpPr txBox="1"/>
          <p:nvPr/>
        </p:nvSpPr>
        <p:spPr>
          <a:xfrm>
            <a:off x="5779807" y="2291400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/>
              <a:t>/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49711060-95D8-F9C6-C4F4-44E1B96DC5AB}"/>
              </a:ext>
            </a:extLst>
          </p:cNvPr>
          <p:cNvSpPr txBox="1"/>
          <p:nvPr/>
        </p:nvSpPr>
        <p:spPr>
          <a:xfrm>
            <a:off x="6117072" y="2368018"/>
            <a:ext cx="2983645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Quantité de produits sortants</a:t>
            </a:r>
          </a:p>
        </p:txBody>
      </p:sp>
      <p:pic>
        <p:nvPicPr>
          <p:cNvPr id="5" name="Image 4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FCBF308F-2150-05A4-15A0-B31A3C0FF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DED9BC4-623F-1649-6A6E-523AB5F08711}"/>
              </a:ext>
            </a:extLst>
          </p:cNvPr>
          <p:cNvSpPr txBox="1"/>
          <p:nvPr/>
        </p:nvSpPr>
        <p:spPr>
          <a:xfrm rot="661028">
            <a:off x="9659583" y="4191279"/>
            <a:ext cx="175291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Notion nouvelle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0C0BB04-22A5-C8F4-2D0F-3D756BC62222}"/>
              </a:ext>
            </a:extLst>
          </p:cNvPr>
          <p:cNvSpPr txBox="1"/>
          <p:nvPr/>
        </p:nvSpPr>
        <p:spPr>
          <a:xfrm>
            <a:off x="1425666" y="2281305"/>
            <a:ext cx="364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/>
              <a:t>=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A4799B3-D846-AE77-EC1A-7EF8AC6F18FD}"/>
              </a:ext>
            </a:extLst>
          </p:cNvPr>
          <p:cNvSpPr txBox="1"/>
          <p:nvPr/>
        </p:nvSpPr>
        <p:spPr>
          <a:xfrm>
            <a:off x="1425666" y="3470025"/>
            <a:ext cx="364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/>
              <a:t>=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AE8E272-9282-AC31-2B32-A92C6396FE41}"/>
              </a:ext>
            </a:extLst>
          </p:cNvPr>
          <p:cNvSpPr txBox="1"/>
          <p:nvPr/>
        </p:nvSpPr>
        <p:spPr>
          <a:xfrm>
            <a:off x="1427173" y="5056447"/>
            <a:ext cx="364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/>
              <a:t>=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C9297BA-63FC-CA4F-042E-B8E3262BDF7D}"/>
              </a:ext>
            </a:extLst>
          </p:cNvPr>
          <p:cNvSpPr txBox="1"/>
          <p:nvPr/>
        </p:nvSpPr>
        <p:spPr>
          <a:xfrm>
            <a:off x="1407707" y="984589"/>
            <a:ext cx="8376374" cy="67710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Chaque organisation qui tient des comptes </a:t>
            </a:r>
            <a:r>
              <a:rPr lang="fr-FR" dirty="0"/>
              <a:t>tient facilement et de la même façon </a:t>
            </a:r>
            <a:r>
              <a:rPr lang="fr-FR" b="1" dirty="0"/>
              <a:t>son compte de décarbonation </a:t>
            </a:r>
            <a:r>
              <a:rPr lang="fr-FR" dirty="0"/>
              <a:t>qui donne ses 2 performances</a:t>
            </a:r>
          </a:p>
        </p:txBody>
      </p:sp>
    </p:spTree>
    <p:extLst>
      <p:ext uri="{BB962C8B-B14F-4D97-AF65-F5344CB8AC3E}">
        <p14:creationId xmlns:p14="http://schemas.microsoft.com/office/powerpoint/2010/main" val="273560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7" grpId="0" animBg="1"/>
      <p:bldP spid="10" grpId="0" animBg="1"/>
      <p:bldP spid="12" grpId="0" animBg="1"/>
      <p:bldP spid="13" grpId="0"/>
      <p:bldP spid="15" grpId="0" animBg="1"/>
      <p:bldP spid="18" grpId="0"/>
      <p:bldP spid="19" grpId="0" animBg="1"/>
      <p:bldP spid="21" grpId="0"/>
      <p:bldP spid="22" grpId="0" animBg="1"/>
      <p:bldP spid="2" grpId="0" animBg="1"/>
      <p:bldP spid="11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Texte 24">
            <a:extLst>
              <a:ext uri="{FF2B5EF4-FFF2-40B4-BE49-F238E27FC236}">
                <a16:creationId xmlns:a16="http://schemas.microsoft.com/office/drawing/2014/main" id="{28102634-5BB0-2BB3-BF16-3E82FDEF54F1}"/>
              </a:ext>
            </a:extLst>
          </p:cNvPr>
          <p:cNvSpPr txBox="1"/>
          <p:nvPr/>
        </p:nvSpPr>
        <p:spPr>
          <a:xfrm>
            <a:off x="1750976" y="4654273"/>
            <a:ext cx="9003707" cy="1754326"/>
          </a:xfrm>
          <a:prstGeom prst="rect">
            <a:avLst/>
          </a:prstGeom>
          <a:solidFill>
            <a:srgbClr val="F0CF34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Un socle de mesures comptables</a:t>
            </a:r>
          </a:p>
          <a:p>
            <a:pPr algn="ctr"/>
            <a:r>
              <a:rPr lang="fr-FR" sz="2000" dirty="0"/>
              <a:t>comparables et vérifiables, exhaustives, sans doubles comptes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4</a:t>
            </a:fld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55B0FC-A0F9-3CAE-37B1-EF2768D20C82}"/>
              </a:ext>
            </a:extLst>
          </p:cNvPr>
          <p:cNvSpPr txBox="1"/>
          <p:nvPr/>
        </p:nvSpPr>
        <p:spPr>
          <a:xfrm>
            <a:off x="1097279" y="437768"/>
            <a:ext cx="10089529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Un socle comptable pour le pilotage environnemental de chaque organisation</a:t>
            </a:r>
            <a:endParaRPr lang="fr-FR" sz="2400" dirty="0">
              <a:solidFill>
                <a:srgbClr val="5B876B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ED2A7BA-908D-8B18-F619-45762221B806}"/>
              </a:ext>
            </a:extLst>
          </p:cNvPr>
          <p:cNvSpPr txBox="1"/>
          <p:nvPr/>
        </p:nvSpPr>
        <p:spPr>
          <a:xfrm>
            <a:off x="4721884" y="5486464"/>
            <a:ext cx="2766035" cy="707886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Poids carbone des produits</a:t>
            </a:r>
            <a:endParaRPr lang="fr-FR" sz="2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879A30F-72BD-1B6A-D6A8-609E773CEF24}"/>
              </a:ext>
            </a:extLst>
          </p:cNvPr>
          <p:cNvSpPr txBox="1"/>
          <p:nvPr/>
        </p:nvSpPr>
        <p:spPr>
          <a:xfrm>
            <a:off x="7670800" y="5486464"/>
            <a:ext cx="2976878" cy="707886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Décarbonation de l’organisation</a:t>
            </a:r>
            <a:endParaRPr lang="fr-FR" sz="20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1A02A6E-8598-7672-BB1E-E2CF31D56A33}"/>
              </a:ext>
            </a:extLst>
          </p:cNvPr>
          <p:cNvSpPr txBox="1"/>
          <p:nvPr/>
        </p:nvSpPr>
        <p:spPr>
          <a:xfrm>
            <a:off x="1930399" y="5486464"/>
            <a:ext cx="2608603" cy="707886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Poids carbone de la production</a:t>
            </a:r>
            <a:endParaRPr lang="fr-FR" sz="20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819CCA5-3883-C0DA-D8B7-1F9383913F28}"/>
              </a:ext>
            </a:extLst>
          </p:cNvPr>
          <p:cNvSpPr txBox="1"/>
          <p:nvPr/>
        </p:nvSpPr>
        <p:spPr>
          <a:xfrm>
            <a:off x="7052242" y="2657092"/>
            <a:ext cx="2539229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5B876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Empreinte Bilan Carbone ou GHG Protocole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1735889-C17E-8580-2076-38A4954F5488}"/>
              </a:ext>
            </a:extLst>
          </p:cNvPr>
          <p:cNvSpPr txBox="1"/>
          <p:nvPr/>
        </p:nvSpPr>
        <p:spPr>
          <a:xfrm>
            <a:off x="5687669" y="1180684"/>
            <a:ext cx="3145050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5B876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Optimisation du cycle de vie du produit, Eco conception, ACV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8E76883C-94EC-0BDD-AAEE-CEA5971ECD50}"/>
              </a:ext>
            </a:extLst>
          </p:cNvPr>
          <p:cNvSpPr txBox="1"/>
          <p:nvPr/>
        </p:nvSpPr>
        <p:spPr>
          <a:xfrm>
            <a:off x="2815210" y="3399384"/>
            <a:ext cx="6776262" cy="707886"/>
          </a:xfrm>
          <a:prstGeom prst="rect">
            <a:avLst/>
          </a:prstGeom>
          <a:solidFill>
            <a:srgbClr val="5B876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sz="2000" b="1" dirty="0">
                <a:solidFill>
                  <a:schemeClr val="bg1"/>
                </a:solidFill>
              </a:rPr>
              <a:t>alimente des conseils et des estimations extracomptables environnementaux et financiers</a:t>
            </a:r>
          </a:p>
        </p:txBody>
      </p:sp>
      <p:pic>
        <p:nvPicPr>
          <p:cNvPr id="10" name="Image 9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4C8D3ED1-5129-BFEF-095C-1C67F209A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DA13908-421D-B84E-2817-051C37E15E08}"/>
              </a:ext>
            </a:extLst>
          </p:cNvPr>
          <p:cNvSpPr txBox="1"/>
          <p:nvPr/>
        </p:nvSpPr>
        <p:spPr>
          <a:xfrm>
            <a:off x="5150897" y="1925192"/>
            <a:ext cx="3954147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5B876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Optimisation de l’utilisation du produit par  les partenaires, y compris les trajets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7A8FEBE-3A1A-C4F7-C2F0-912D3BA04971}"/>
              </a:ext>
            </a:extLst>
          </p:cNvPr>
          <p:cNvSpPr txBox="1"/>
          <p:nvPr/>
        </p:nvSpPr>
        <p:spPr>
          <a:xfrm>
            <a:off x="3364944" y="1925778"/>
            <a:ext cx="1656080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5B876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Trajectoire de décarbonation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8623AA6-8C00-1B30-48F1-F03F1A329836}"/>
              </a:ext>
            </a:extLst>
          </p:cNvPr>
          <p:cNvSpPr txBox="1"/>
          <p:nvPr/>
        </p:nvSpPr>
        <p:spPr>
          <a:xfrm>
            <a:off x="2815209" y="2662349"/>
            <a:ext cx="2771229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5B876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Budget, Contrôle de gestion et calcul économique mixte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259A918-6D45-9131-A290-F6343F15C24F}"/>
              </a:ext>
            </a:extLst>
          </p:cNvPr>
          <p:cNvSpPr txBox="1"/>
          <p:nvPr/>
        </p:nvSpPr>
        <p:spPr>
          <a:xfrm>
            <a:off x="5740989" y="2669700"/>
            <a:ext cx="1177969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5B876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Plan de transition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14EA3B3-6504-F91B-D413-01704BA7D3AD}"/>
              </a:ext>
            </a:extLst>
          </p:cNvPr>
          <p:cNvSpPr txBox="1"/>
          <p:nvPr/>
        </p:nvSpPr>
        <p:spPr>
          <a:xfrm>
            <a:off x="3579939" y="1183439"/>
            <a:ext cx="1974551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5B876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Communication environnementale</a:t>
            </a:r>
          </a:p>
        </p:txBody>
      </p:sp>
      <p:sp>
        <p:nvSpPr>
          <p:cNvPr id="26" name="Flèche : gauche 25">
            <a:extLst>
              <a:ext uri="{FF2B5EF4-FFF2-40B4-BE49-F238E27FC236}">
                <a16:creationId xmlns:a16="http://schemas.microsoft.com/office/drawing/2014/main" id="{EEA8458E-50E3-58A4-BF5C-80F78BE6301C}"/>
              </a:ext>
            </a:extLst>
          </p:cNvPr>
          <p:cNvSpPr/>
          <p:nvPr/>
        </p:nvSpPr>
        <p:spPr>
          <a:xfrm rot="5400000">
            <a:off x="5929763" y="4120429"/>
            <a:ext cx="456593" cy="446549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57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8" grpId="0" animBg="1"/>
      <p:bldP spid="9" grpId="0" animBg="1"/>
      <p:bldP spid="19" grpId="0" animBg="1"/>
      <p:bldP spid="11" grpId="0" animBg="1"/>
      <p:bldP spid="14" grpId="0" animBg="1"/>
      <p:bldP spid="27" grpId="0" animBg="1"/>
      <p:bldP spid="2" grpId="0" animBg="1"/>
      <p:bldP spid="12" grpId="0" animBg="1"/>
      <p:bldP spid="18" grpId="0" animBg="1"/>
      <p:bldP spid="21" grpId="0" animBg="1"/>
      <p:bldP spid="22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>
            <a:extLst>
              <a:ext uri="{FF2B5EF4-FFF2-40B4-BE49-F238E27FC236}">
                <a16:creationId xmlns:a16="http://schemas.microsoft.com/office/drawing/2014/main" id="{A30C05DF-146E-1CA9-655C-71A9B8927754}"/>
              </a:ext>
            </a:extLst>
          </p:cNvPr>
          <p:cNvSpPr txBox="1"/>
          <p:nvPr/>
        </p:nvSpPr>
        <p:spPr>
          <a:xfrm>
            <a:off x="3640789" y="2651229"/>
            <a:ext cx="4116819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AD83DE8-05C3-672C-C1EA-71F30D407045}"/>
              </a:ext>
            </a:extLst>
          </p:cNvPr>
          <p:cNvSpPr txBox="1"/>
          <p:nvPr/>
        </p:nvSpPr>
        <p:spPr>
          <a:xfrm>
            <a:off x="3584028" y="1841197"/>
            <a:ext cx="2200181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Ajoute les coûts directs de production</a:t>
            </a:r>
            <a:endParaRPr lang="fr-FR" b="1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BEFC0F6-8800-0899-D650-9F986171927C}"/>
              </a:ext>
            </a:extLst>
          </p:cNvPr>
          <p:cNvSpPr txBox="1"/>
          <p:nvPr/>
        </p:nvSpPr>
        <p:spPr>
          <a:xfrm>
            <a:off x="3634307" y="1817896"/>
            <a:ext cx="4116819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5</a:t>
            </a:fld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43B92C90-E51E-152A-A040-76D4DEB99234}"/>
              </a:ext>
            </a:extLst>
          </p:cNvPr>
          <p:cNvSpPr txBox="1"/>
          <p:nvPr/>
        </p:nvSpPr>
        <p:spPr>
          <a:xfrm>
            <a:off x="4123189" y="1444460"/>
            <a:ext cx="3154613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Comptable de l’organisation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7F4705A-67E3-64AC-B3A2-25BE7A0988F2}"/>
              </a:ext>
            </a:extLst>
          </p:cNvPr>
          <p:cNvSpPr txBox="1"/>
          <p:nvPr/>
        </p:nvSpPr>
        <p:spPr>
          <a:xfrm>
            <a:off x="8258758" y="1864063"/>
            <a:ext cx="2469871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Coût du produit sortant</a:t>
            </a:r>
          </a:p>
          <a:p>
            <a:pPr algn="ctr"/>
            <a:r>
              <a:rPr lang="fr-FR" dirty="0"/>
              <a:t>sur la facture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1EFF84E3-41A0-B19A-C2D7-F41083F6AD1D}"/>
              </a:ext>
            </a:extLst>
          </p:cNvPr>
          <p:cNvSpPr txBox="1"/>
          <p:nvPr/>
        </p:nvSpPr>
        <p:spPr>
          <a:xfrm>
            <a:off x="941853" y="1838868"/>
            <a:ext cx="2200182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Coût du produit entrant sur la facture</a:t>
            </a:r>
          </a:p>
        </p:txBody>
      </p:sp>
      <p:sp>
        <p:nvSpPr>
          <p:cNvPr id="44" name="Flèche : gauche 43">
            <a:extLst>
              <a:ext uri="{FF2B5EF4-FFF2-40B4-BE49-F238E27FC236}">
                <a16:creationId xmlns:a16="http://schemas.microsoft.com/office/drawing/2014/main" id="{3C316B00-578C-1C7F-5BBD-A8EE187A5444}"/>
              </a:ext>
            </a:extLst>
          </p:cNvPr>
          <p:cNvSpPr/>
          <p:nvPr/>
        </p:nvSpPr>
        <p:spPr>
          <a:xfrm rot="10800000">
            <a:off x="7858127" y="2088947"/>
            <a:ext cx="248285" cy="207728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5" name="Flèche : gauche 44">
            <a:extLst>
              <a:ext uri="{FF2B5EF4-FFF2-40B4-BE49-F238E27FC236}">
                <a16:creationId xmlns:a16="http://schemas.microsoft.com/office/drawing/2014/main" id="{A77CCF19-9B1A-145B-139D-81DC168439BF}"/>
              </a:ext>
            </a:extLst>
          </p:cNvPr>
          <p:cNvSpPr/>
          <p:nvPr/>
        </p:nvSpPr>
        <p:spPr>
          <a:xfrm rot="10800000">
            <a:off x="3210876" y="2066785"/>
            <a:ext cx="248285" cy="207728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5EA7C37-4153-9F4B-4FB9-8CBE714519A8}"/>
              </a:ext>
            </a:extLst>
          </p:cNvPr>
          <p:cNvSpPr txBox="1"/>
          <p:nvPr/>
        </p:nvSpPr>
        <p:spPr>
          <a:xfrm>
            <a:off x="921320" y="542423"/>
            <a:ext cx="10823639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>
                <a:ea typeface="Aptos" panose="020B0004020202020204" pitchFamily="34" charset="0"/>
                <a:cs typeface="Aptos" panose="020B0004020202020204" pitchFamily="34" charset="0"/>
              </a:rPr>
              <a:t>1</a:t>
            </a:r>
            <a:r>
              <a:rPr lang="fr-FR" sz="2400" b="1" baseline="30000" dirty="0">
                <a:ea typeface="Aptos" panose="020B0004020202020204" pitchFamily="34" charset="0"/>
                <a:cs typeface="Aptos" panose="020B0004020202020204" pitchFamily="34" charset="0"/>
              </a:rPr>
              <a:t>ère</a:t>
            </a:r>
            <a:r>
              <a:rPr lang="fr-FR" sz="2400" b="1" dirty="0">
                <a:ea typeface="Aptos" panose="020B0004020202020204" pitchFamily="34" charset="0"/>
                <a:cs typeface="Aptos" panose="020B0004020202020204" pitchFamily="34" charset="0"/>
              </a:rPr>
              <a:t> idée </a:t>
            </a:r>
            <a:r>
              <a:rPr lang="fr-FR" sz="2400" dirty="0">
                <a:ea typeface="Aptos" panose="020B0004020202020204" pitchFamily="34" charset="0"/>
                <a:cs typeface="Aptos" panose="020B0004020202020204" pitchFamily="34" charset="0"/>
              </a:rPr>
              <a:t>(/3)</a:t>
            </a:r>
            <a:r>
              <a:rPr lang="fr-FR" sz="2400" b="1" dirty="0">
                <a:ea typeface="Aptos" panose="020B0004020202020204" pitchFamily="34" charset="0"/>
                <a:cs typeface="Aptos" panose="020B0004020202020204" pitchFamily="34" charset="0"/>
              </a:rPr>
              <a:t> de la MCE : transposer l’approche comptable aux carbones</a:t>
            </a:r>
            <a:endParaRPr lang="fr-FR" sz="2400" b="1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CEA879C-0249-72AF-2F2B-261BBE908A73}"/>
              </a:ext>
            </a:extLst>
          </p:cNvPr>
          <p:cNvSpPr txBox="1"/>
          <p:nvPr/>
        </p:nvSpPr>
        <p:spPr>
          <a:xfrm>
            <a:off x="941572" y="1034437"/>
            <a:ext cx="10050683" cy="40011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Le suivi par le comptable des </a:t>
            </a:r>
            <a:r>
              <a:rPr lang="fr-FR" sz="2000" u="sng" dirty="0"/>
              <a:t>coûts/prix</a:t>
            </a:r>
            <a:r>
              <a:rPr lang="fr-FR" sz="2000" dirty="0"/>
              <a:t> des produits se transpose à leurs </a:t>
            </a:r>
            <a:r>
              <a:rPr lang="fr-FR" sz="2000" u="sng" dirty="0"/>
              <a:t>poids carbone</a:t>
            </a:r>
            <a:endParaRPr lang="fr-FR" sz="2000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C5E0AD1-FB99-AF0A-79F9-6EC28E185882}"/>
              </a:ext>
            </a:extLst>
          </p:cNvPr>
          <p:cNvSpPr txBox="1"/>
          <p:nvPr/>
        </p:nvSpPr>
        <p:spPr>
          <a:xfrm>
            <a:off x="912620" y="3551926"/>
            <a:ext cx="3849674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-Combustions, dans les poids des combustibles entrants </a:t>
            </a:r>
          </a:p>
          <a:p>
            <a:r>
              <a:rPr lang="fr-FR" dirty="0"/>
              <a:t>-Estimation (rarement, raffinage, ciment…) d’un expert environnemental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810E1D0-F4E3-7ED7-CE9E-07084287FD8F}"/>
              </a:ext>
            </a:extLst>
          </p:cNvPr>
          <p:cNvSpPr txBox="1"/>
          <p:nvPr/>
        </p:nvSpPr>
        <p:spPr>
          <a:xfrm>
            <a:off x="8985348" y="1444460"/>
            <a:ext cx="967256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Clients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572977B-67A4-4418-B42B-B276423C30A2}"/>
              </a:ext>
            </a:extLst>
          </p:cNvPr>
          <p:cNvSpPr txBox="1"/>
          <p:nvPr/>
        </p:nvSpPr>
        <p:spPr>
          <a:xfrm>
            <a:off x="1297666" y="1479478"/>
            <a:ext cx="1557315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Fournisseurs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202097F-4BCB-5C8A-7DDE-CB49C3A5D000}"/>
              </a:ext>
            </a:extLst>
          </p:cNvPr>
          <p:cNvSpPr txBox="1"/>
          <p:nvPr/>
        </p:nvSpPr>
        <p:spPr>
          <a:xfrm>
            <a:off x="5834488" y="1828027"/>
            <a:ext cx="1916639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Ventile par unité de produit sortant</a:t>
            </a:r>
            <a:endParaRPr lang="fr-FR" b="1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73D2A85-CC8D-52CB-6611-65AFE945501D}"/>
              </a:ext>
            </a:extLst>
          </p:cNvPr>
          <p:cNvSpPr txBox="1"/>
          <p:nvPr/>
        </p:nvSpPr>
        <p:spPr>
          <a:xfrm>
            <a:off x="8265240" y="2697396"/>
            <a:ext cx="2463389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Poids </a:t>
            </a:r>
            <a:r>
              <a:rPr lang="fr-FR" dirty="0" err="1"/>
              <a:t>carb</a:t>
            </a:r>
            <a:r>
              <a:rPr lang="fr-FR" dirty="0"/>
              <a:t>. du produit sortant sur la facture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68A93C0-F93A-09A8-B081-B9FBA221CDE5}"/>
              </a:ext>
            </a:extLst>
          </p:cNvPr>
          <p:cNvSpPr txBox="1"/>
          <p:nvPr/>
        </p:nvSpPr>
        <p:spPr>
          <a:xfrm>
            <a:off x="921320" y="2672201"/>
            <a:ext cx="2227197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Poids </a:t>
            </a:r>
            <a:r>
              <a:rPr lang="fr-FR" dirty="0" err="1"/>
              <a:t>carb</a:t>
            </a:r>
            <a:r>
              <a:rPr lang="fr-FR" dirty="0"/>
              <a:t>. du produit entrant sur la facture</a:t>
            </a:r>
          </a:p>
        </p:txBody>
      </p:sp>
      <p:sp>
        <p:nvSpPr>
          <p:cNvPr id="24" name="Flèche : gauche 23">
            <a:extLst>
              <a:ext uri="{FF2B5EF4-FFF2-40B4-BE49-F238E27FC236}">
                <a16:creationId xmlns:a16="http://schemas.microsoft.com/office/drawing/2014/main" id="{393234F2-F942-75BF-802E-553E0F1C5EC4}"/>
              </a:ext>
            </a:extLst>
          </p:cNvPr>
          <p:cNvSpPr/>
          <p:nvPr/>
        </p:nvSpPr>
        <p:spPr>
          <a:xfrm rot="10800000">
            <a:off x="7864609" y="2922280"/>
            <a:ext cx="248285" cy="207728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 : gauche 24">
            <a:extLst>
              <a:ext uri="{FF2B5EF4-FFF2-40B4-BE49-F238E27FC236}">
                <a16:creationId xmlns:a16="http://schemas.microsoft.com/office/drawing/2014/main" id="{E8EA470C-40F7-FB7A-8609-A2BA911B7EBF}"/>
              </a:ext>
            </a:extLst>
          </p:cNvPr>
          <p:cNvSpPr/>
          <p:nvPr/>
        </p:nvSpPr>
        <p:spPr>
          <a:xfrm rot="10800000">
            <a:off x="3217358" y="2900118"/>
            <a:ext cx="248285" cy="207728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021FE5E-DA59-01C8-0A72-795254BB8D1E}"/>
              </a:ext>
            </a:extLst>
          </p:cNvPr>
          <p:cNvSpPr txBox="1"/>
          <p:nvPr/>
        </p:nvSpPr>
        <p:spPr>
          <a:xfrm>
            <a:off x="3590510" y="2674530"/>
            <a:ext cx="2200181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Ajoute les poids directs de production</a:t>
            </a:r>
            <a:endParaRPr lang="fr-FR" b="1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53C2234-84FE-2408-C9F1-47EEEA0A1E44}"/>
              </a:ext>
            </a:extLst>
          </p:cNvPr>
          <p:cNvSpPr txBox="1"/>
          <p:nvPr/>
        </p:nvSpPr>
        <p:spPr>
          <a:xfrm>
            <a:off x="4923529" y="3551926"/>
            <a:ext cx="3417831" cy="175432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-Par division du total des poids par la quantité* de produits sortants (= poids de l’exercice par unité)</a:t>
            </a:r>
          </a:p>
          <a:p>
            <a:r>
              <a:rPr lang="fr-FR" dirty="0"/>
              <a:t>-Par la comptabilité analytique si elle existe (même calcul par activité, mêmes clés de partage)</a:t>
            </a:r>
          </a:p>
        </p:txBody>
      </p:sp>
      <p:sp>
        <p:nvSpPr>
          <p:cNvPr id="30" name="Flèche : gauche 29">
            <a:extLst>
              <a:ext uri="{FF2B5EF4-FFF2-40B4-BE49-F238E27FC236}">
                <a16:creationId xmlns:a16="http://schemas.microsoft.com/office/drawing/2014/main" id="{0BA74F61-39BA-0B43-9CAC-8A816F4FDCE7}"/>
              </a:ext>
            </a:extLst>
          </p:cNvPr>
          <p:cNvSpPr/>
          <p:nvPr/>
        </p:nvSpPr>
        <p:spPr>
          <a:xfrm rot="5400000">
            <a:off x="6597643" y="3357390"/>
            <a:ext cx="418626" cy="142726"/>
          </a:xfrm>
          <a:prstGeom prst="leftArrow">
            <a:avLst/>
          </a:prstGeom>
          <a:solidFill>
            <a:srgbClr val="F0CF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0CF34"/>
              </a:solidFill>
            </a:endParaRPr>
          </a:p>
        </p:txBody>
      </p:sp>
      <p:pic>
        <p:nvPicPr>
          <p:cNvPr id="7" name="Image 6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DCAF327F-BDDA-3CF7-9D38-13D20B376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9C2B137-C1E8-2560-C349-FEB32FBA4330}"/>
              </a:ext>
            </a:extLst>
          </p:cNvPr>
          <p:cNvSpPr txBox="1"/>
          <p:nvPr/>
        </p:nvSpPr>
        <p:spPr>
          <a:xfrm>
            <a:off x="1727200" y="5315635"/>
            <a:ext cx="9824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i="1" dirty="0"/>
              <a:t> *</a:t>
            </a:r>
            <a:r>
              <a:rPr lang="fr-FR" dirty="0"/>
              <a:t>Q</a:t>
            </a:r>
            <a:r>
              <a:rPr lang="fr-FR" sz="1800" dirty="0"/>
              <a:t>uantité physique ou monétaire. </a:t>
            </a:r>
            <a:r>
              <a:rPr lang="fr-FR" dirty="0"/>
              <a:t>Donc </a:t>
            </a:r>
            <a:r>
              <a:rPr lang="fr-FR" sz="1800" dirty="0"/>
              <a:t>poids en carbones pour 1 unité produite ou pour 1 €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FFAF473-FDD4-F08C-AA07-6211ABCCF610}"/>
              </a:ext>
            </a:extLst>
          </p:cNvPr>
          <p:cNvSpPr txBox="1"/>
          <p:nvPr/>
        </p:nvSpPr>
        <p:spPr>
          <a:xfrm>
            <a:off x="8523274" y="3555686"/>
            <a:ext cx="2286966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-Par multiplication du poids par unité par le nombre d’unités sur la facture</a:t>
            </a:r>
          </a:p>
        </p:txBody>
      </p:sp>
      <p:sp>
        <p:nvSpPr>
          <p:cNvPr id="11" name="Flèche : gauche 10">
            <a:extLst>
              <a:ext uri="{FF2B5EF4-FFF2-40B4-BE49-F238E27FC236}">
                <a16:creationId xmlns:a16="http://schemas.microsoft.com/office/drawing/2014/main" id="{494687C6-0B7B-03D4-92FC-A769F1E5477C}"/>
              </a:ext>
            </a:extLst>
          </p:cNvPr>
          <p:cNvSpPr/>
          <p:nvPr/>
        </p:nvSpPr>
        <p:spPr>
          <a:xfrm rot="5400000">
            <a:off x="4175911" y="3366266"/>
            <a:ext cx="418626" cy="142726"/>
          </a:xfrm>
          <a:prstGeom prst="leftArrow">
            <a:avLst/>
          </a:prstGeom>
          <a:solidFill>
            <a:srgbClr val="F0CF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0CF34"/>
              </a:solidFill>
            </a:endParaRPr>
          </a:p>
        </p:txBody>
      </p:sp>
      <p:sp>
        <p:nvSpPr>
          <p:cNvPr id="12" name="Flèche : gauche 11">
            <a:extLst>
              <a:ext uri="{FF2B5EF4-FFF2-40B4-BE49-F238E27FC236}">
                <a16:creationId xmlns:a16="http://schemas.microsoft.com/office/drawing/2014/main" id="{ADDC637B-09D4-AAB9-4BB8-08FAA75878CC}"/>
              </a:ext>
            </a:extLst>
          </p:cNvPr>
          <p:cNvSpPr/>
          <p:nvPr/>
        </p:nvSpPr>
        <p:spPr>
          <a:xfrm rot="5400000">
            <a:off x="9431722" y="3357390"/>
            <a:ext cx="418626" cy="142726"/>
          </a:xfrm>
          <a:prstGeom prst="leftArrow">
            <a:avLst/>
          </a:prstGeom>
          <a:solidFill>
            <a:srgbClr val="F0CF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0CF34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3F7A2AF-3225-62F2-10EB-3DE194B684BB}"/>
              </a:ext>
            </a:extLst>
          </p:cNvPr>
          <p:cNvSpPr txBox="1"/>
          <p:nvPr/>
        </p:nvSpPr>
        <p:spPr>
          <a:xfrm>
            <a:off x="1910081" y="5827338"/>
            <a:ext cx="8321040" cy="400110"/>
          </a:xfrm>
          <a:prstGeom prst="rect">
            <a:avLst/>
          </a:prstGeom>
          <a:solidFill>
            <a:srgbClr val="F0CF34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MCE et comptabilité ont même périmètre, mêmes exercices, mêmes principes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3E5411D-13E1-A346-2C43-5A3ED52DDD34}"/>
              </a:ext>
            </a:extLst>
          </p:cNvPr>
          <p:cNvSpPr txBox="1"/>
          <p:nvPr/>
        </p:nvSpPr>
        <p:spPr>
          <a:xfrm>
            <a:off x="5844648" y="2640827"/>
            <a:ext cx="1916639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Ventile par unité de produit sortant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9724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  <p:bldP spid="17" grpId="0" animBg="1"/>
      <p:bldP spid="32" grpId="0"/>
      <p:bldP spid="36" grpId="0" animBg="1"/>
      <p:bldP spid="42" grpId="0" animBg="1"/>
      <p:bldP spid="44" grpId="0" animBg="1"/>
      <p:bldP spid="45" grpId="0" animBg="1"/>
      <p:bldP spid="23" grpId="0" animBg="1"/>
      <p:bldP spid="3" grpId="0"/>
      <p:bldP spid="6" grpId="0"/>
      <p:bldP spid="15" grpId="0"/>
      <p:bldP spid="21" grpId="0" animBg="1"/>
      <p:bldP spid="22" grpId="0" animBg="1"/>
      <p:bldP spid="24" grpId="0" animBg="1"/>
      <p:bldP spid="25" grpId="0" animBg="1"/>
      <p:bldP spid="26" grpId="0"/>
      <p:bldP spid="28" grpId="0" animBg="1"/>
      <p:bldP spid="30" grpId="0" animBg="1"/>
      <p:bldP spid="8" grpId="0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6</a:t>
            </a:fld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55B0FC-A0F9-3CAE-37B1-EF2768D20C82}"/>
              </a:ext>
            </a:extLst>
          </p:cNvPr>
          <p:cNvSpPr txBox="1"/>
          <p:nvPr/>
        </p:nvSpPr>
        <p:spPr>
          <a:xfrm>
            <a:off x="921321" y="481174"/>
            <a:ext cx="10480849" cy="830997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2</a:t>
            </a:r>
            <a:r>
              <a:rPr lang="fr-FR" sz="2400" b="1" baseline="30000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</a:t>
            </a:r>
            <a:r>
              <a:rPr lang="fr-FR" sz="2400" b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idée </a:t>
            </a:r>
            <a:r>
              <a:rPr lang="fr-FR" sz="2400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(/3) </a:t>
            </a:r>
            <a:r>
              <a:rPr lang="fr-FR" sz="2400" b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MCE : appuyer les poids comptables manquants </a:t>
            </a:r>
          </a:p>
          <a:p>
            <a:r>
              <a:rPr lang="fr-FR" sz="2400" b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sur les poids moyens des comptes carbone nationaux </a:t>
            </a:r>
            <a:endParaRPr lang="fr-FR" sz="24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104BFC9-48C5-28D1-8E31-27790907F5DC}"/>
              </a:ext>
            </a:extLst>
          </p:cNvPr>
          <p:cNvSpPr txBox="1"/>
          <p:nvPr/>
        </p:nvSpPr>
        <p:spPr>
          <a:xfrm>
            <a:off x="851659" y="1620423"/>
            <a:ext cx="1076472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Le comptable a besoin </a:t>
            </a:r>
            <a:r>
              <a:rPr lang="fr-FR" sz="2000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(avant déploiement de la MCE)</a:t>
            </a:r>
            <a:r>
              <a:rPr lang="fr-FR" sz="2000" b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fr-FR" sz="2000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pour les factures entrantes sans poids carbone comptable d’</a:t>
            </a:r>
            <a:r>
              <a:rPr lang="fr-FR" sz="2000" b="1" dirty="0"/>
              <a:t>un poids carbone de référence </a:t>
            </a:r>
            <a:r>
              <a:rPr lang="fr-FR" sz="2000" b="1" u="sng" dirty="0"/>
              <a:t>commun</a:t>
            </a:r>
            <a:r>
              <a:rPr lang="fr-FR" sz="2000" b="1" dirty="0"/>
              <a:t> et </a:t>
            </a:r>
            <a:r>
              <a:rPr lang="fr-FR" sz="2000" b="1" u="sng" dirty="0"/>
              <a:t>prudent</a:t>
            </a:r>
          </a:p>
          <a:p>
            <a:endParaRPr lang="fr-FR" sz="2000" b="1" dirty="0"/>
          </a:p>
          <a:p>
            <a:r>
              <a:rPr lang="fr-FR" sz="2000" b="1" dirty="0"/>
              <a:t>Les poids unitaires moyens des comptes carbone nationaux</a:t>
            </a:r>
            <a:r>
              <a:rPr lang="fr-FR" sz="2000" dirty="0"/>
              <a:t> donnent cette référence </a:t>
            </a:r>
            <a:r>
              <a:rPr lang="fr-FR" sz="2000" b="1" dirty="0"/>
              <a:t>:</a:t>
            </a:r>
          </a:p>
          <a:p>
            <a:r>
              <a:rPr lang="fr-FR" sz="2000" b="1" dirty="0"/>
              <a:t>-commune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Des poids officiels, exhaustifs, sans doubles comptes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Mis à jour annuellement </a:t>
            </a:r>
            <a:r>
              <a:rPr lang="fr-FR" sz="2000" i="1" dirty="0"/>
              <a:t>(Tableaux Internationaux Entrées-Sorties de l’OCDE ou d’Eurostat)</a:t>
            </a:r>
            <a:endParaRPr lang="fr-F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Cohérents avec les mesures nationales de décarbonation</a:t>
            </a:r>
          </a:p>
          <a:p>
            <a:endParaRPr lang="fr-FR" sz="2000" dirty="0"/>
          </a:p>
          <a:p>
            <a:r>
              <a:rPr lang="fr-FR" sz="2000" b="1" dirty="0"/>
              <a:t>-prudente</a:t>
            </a:r>
            <a:r>
              <a:rPr lang="fr-FR" sz="2000" dirty="0"/>
              <a:t> </a:t>
            </a:r>
            <a:r>
              <a:rPr lang="fr-FR" sz="2000" b="1" dirty="0"/>
              <a:t>: </a:t>
            </a:r>
            <a:r>
              <a:rPr lang="fr-FR" sz="2000" dirty="0"/>
              <a:t>la MCE les alourdit d’un coefficient de 20% (croissant avec le temps)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L’absence de poids comptable signalera de plus en plus un poids supérieur à la moyenne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Les producteurs, y compris étrangers, sont amenés à jouer le jeu de la MCE</a:t>
            </a:r>
          </a:p>
        </p:txBody>
      </p:sp>
      <p:pic>
        <p:nvPicPr>
          <p:cNvPr id="3" name="Image 2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52F8813E-F34A-E999-F79B-3DDE7ACB2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9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7</a:t>
            </a:fld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55B0FC-A0F9-3CAE-37B1-EF2768D20C82}"/>
              </a:ext>
            </a:extLst>
          </p:cNvPr>
          <p:cNvSpPr txBox="1"/>
          <p:nvPr/>
        </p:nvSpPr>
        <p:spPr>
          <a:xfrm>
            <a:off x="730649" y="394714"/>
            <a:ext cx="5504781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La MCE autorise deux simplifications</a:t>
            </a:r>
            <a:endParaRPr lang="fr-FR" sz="24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8B08EFA-6A83-C5FC-D9B7-479701B8D87E}"/>
              </a:ext>
            </a:extLst>
          </p:cNvPr>
          <p:cNvSpPr txBox="1"/>
          <p:nvPr/>
        </p:nvSpPr>
        <p:spPr>
          <a:xfrm>
            <a:off x="732423" y="1007767"/>
            <a:ext cx="10727154" cy="132343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 comptable peut  n’étaler sur plusieurs années que les immobilisations significatives en carbone </a:t>
            </a:r>
            <a:r>
              <a:rPr lang="fr-FR" sz="20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(le compte de décarbonation est sinon en « partie simple »)</a:t>
            </a:r>
            <a:endParaRPr lang="fr-FR" sz="2000" dirty="0"/>
          </a:p>
          <a:p>
            <a:pPr lvl="1"/>
            <a:r>
              <a:rPr lang="fr-FR" sz="2000" i="1" dirty="0"/>
              <a:t>Il accélère ainsi la répercussion de carbones déjà émis et la simplifie</a:t>
            </a:r>
          </a:p>
          <a:p>
            <a:pPr lvl="1"/>
            <a:r>
              <a:rPr lang="fr-FR" sz="2000" i="1" dirty="0"/>
              <a:t>Sans répercuter le poids carbone d’un immeuble sur les locataires de la première année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A69E2AF-488E-708B-F154-A65EEC195979}"/>
              </a:ext>
            </a:extLst>
          </p:cNvPr>
          <p:cNvSpPr txBox="1"/>
          <p:nvPr/>
        </p:nvSpPr>
        <p:spPr>
          <a:xfrm>
            <a:off x="732423" y="2276459"/>
            <a:ext cx="10814303" cy="132343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Sont significatifs les achats pesant plus de 30% des autres carbones de l’exercice, amortis sur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3 ans pour le mobilier (machines, logiciels…), 20 ans pour l’immobilier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/>
              <a:t>jamais plus qu’en comptabilité monétaire</a:t>
            </a:r>
          </a:p>
          <a:p>
            <a:r>
              <a:rPr lang="fr-FR" sz="2000" dirty="0"/>
              <a:t>Un bilan simplifié suit l’amortissement et les dotations annuelles aux amortissements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67D22D2-090F-FE64-92C7-1969ACF4F533}"/>
              </a:ext>
            </a:extLst>
          </p:cNvPr>
          <p:cNvSpPr txBox="1"/>
          <p:nvPr/>
        </p:nvSpPr>
        <p:spPr>
          <a:xfrm>
            <a:off x="755950" y="3737302"/>
            <a:ext cx="10965880" cy="132343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Le comptable peut suivre les achats non significatifs en carbone comme un seul produit</a:t>
            </a:r>
            <a:r>
              <a:rPr lang="fr-FR" sz="2000" dirty="0"/>
              <a:t>, dont le poids de référence est la moyenne des achats non significatifs de la branche de l’activité de l’organisation</a:t>
            </a:r>
          </a:p>
          <a:p>
            <a:r>
              <a:rPr lang="fr-FR" sz="2000" dirty="0"/>
              <a:t>Les achats significatifs en carbone sont les achats d’énergie, les achats immobilisations significatives et certains types d’achats propres à la branche de l’activité (</a:t>
            </a:r>
            <a:r>
              <a:rPr lang="fr-FR" sz="2000" i="1" dirty="0"/>
              <a:t>exemple : engrais pour l’agriculture</a:t>
            </a:r>
            <a:r>
              <a:rPr lang="fr-FR" sz="2000" dirty="0"/>
              <a:t>)</a:t>
            </a:r>
          </a:p>
        </p:txBody>
      </p:sp>
      <p:pic>
        <p:nvPicPr>
          <p:cNvPr id="6" name="Image 5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1CB29896-5588-AF7B-B85B-022C0D651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8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8</a:t>
            </a:fld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55B0FC-A0F9-3CAE-37B1-EF2768D20C82}"/>
              </a:ext>
            </a:extLst>
          </p:cNvPr>
          <p:cNvSpPr txBox="1"/>
          <p:nvPr/>
        </p:nvSpPr>
        <p:spPr>
          <a:xfrm>
            <a:off x="921321" y="481174"/>
            <a:ext cx="10480849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Récapitulons l’enchainement du comptable</a:t>
            </a:r>
            <a:endParaRPr lang="fr-FR" sz="24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2F3BBF-10F6-97EF-8960-082D327CA24B}"/>
              </a:ext>
            </a:extLst>
          </p:cNvPr>
          <p:cNvSpPr txBox="1"/>
          <p:nvPr/>
        </p:nvSpPr>
        <p:spPr>
          <a:xfrm>
            <a:off x="990149" y="1430270"/>
            <a:ext cx="10641412" cy="224676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000" dirty="0"/>
              <a:t>Part des achats du grand livre complétés chacun par son poids carbone comptable du fournisseur (ou à défaut par le poids des comptes carbone nationaux)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(si comptabilité analytique) Sépare les achats par activité avec les mêmes clés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Additionne les poids carbone des achats (et ceux des émissions directes si besoin)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Divise par les produits sortants (en valeur ou en volume) pour le poids carbone par unité produite de l’exercice (carbones par euro, par tonne, par m</a:t>
            </a:r>
            <a:r>
              <a:rPr lang="fr-FR" sz="2000" baseline="30000" dirty="0"/>
              <a:t>3</a:t>
            </a:r>
            <a:r>
              <a:rPr lang="fr-FR" sz="2000" dirty="0"/>
              <a:t>…)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(l’année suivante) Multiplie par ce poids unitaire le volume ou le prix de chaque facture sortante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60D77E9-49C1-0448-009C-CCCC9A49C1F7}"/>
              </a:ext>
            </a:extLst>
          </p:cNvPr>
          <p:cNvSpPr txBox="1"/>
          <p:nvPr/>
        </p:nvSpPr>
        <p:spPr>
          <a:xfrm>
            <a:off x="4710854" y="5532080"/>
            <a:ext cx="2770292" cy="400110"/>
          </a:xfrm>
          <a:prstGeom prst="rect">
            <a:avLst/>
          </a:prstGeom>
          <a:solidFill>
            <a:srgbClr val="F0CF34"/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Passons au calculateur </a:t>
            </a:r>
          </a:p>
        </p:txBody>
      </p:sp>
      <p:pic>
        <p:nvPicPr>
          <p:cNvPr id="6" name="Image 5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32F9F9FC-1314-E27F-9A51-ECED090A4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FE0D947-19D7-19FB-45AB-B862A537B066}"/>
              </a:ext>
            </a:extLst>
          </p:cNvPr>
          <p:cNvSpPr txBox="1"/>
          <p:nvPr/>
        </p:nvSpPr>
        <p:spPr>
          <a:xfrm>
            <a:off x="921320" y="3964415"/>
            <a:ext cx="10480849" cy="40011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Et les cas particuliers ?</a:t>
            </a:r>
            <a:endParaRPr lang="fr-FR" sz="20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DAEDB09-5CCF-9F5C-D090-BCE412DF4B58}"/>
              </a:ext>
            </a:extLst>
          </p:cNvPr>
          <p:cNvSpPr txBox="1"/>
          <p:nvPr/>
        </p:nvSpPr>
        <p:spPr>
          <a:xfrm>
            <a:off x="921320" y="4437341"/>
            <a:ext cx="10519979" cy="707886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La comptabilité sait les régler : le comptable la transpose, Y COMPRIS sa latitude d’adapter la règle en justifiant pourquoi</a:t>
            </a:r>
          </a:p>
        </p:txBody>
      </p:sp>
    </p:spTree>
    <p:extLst>
      <p:ext uri="{BB962C8B-B14F-4D97-AF65-F5344CB8AC3E}">
        <p14:creationId xmlns:p14="http://schemas.microsoft.com/office/powerpoint/2010/main" val="140533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66799-CA95-D5D5-814A-808CD381F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907BB-6EE9-D2AB-2971-B8B4220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9640" y="6533636"/>
            <a:ext cx="2743200" cy="365125"/>
          </a:xfrm>
        </p:spPr>
        <p:txBody>
          <a:bodyPr/>
          <a:lstStyle/>
          <a:p>
            <a:fld id="{4DF7D97E-71B9-4DB7-9BC9-BF255CF45BEE}" type="slidenum">
              <a:rPr lang="fr-FR" smtClean="0"/>
              <a:t>9</a:t>
            </a:fld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B55B0FC-A0F9-3CAE-37B1-EF2768D20C82}"/>
              </a:ext>
            </a:extLst>
          </p:cNvPr>
          <p:cNvSpPr txBox="1"/>
          <p:nvPr/>
        </p:nvSpPr>
        <p:spPr>
          <a:xfrm>
            <a:off x="766908" y="410054"/>
            <a:ext cx="10646052" cy="461665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3</a:t>
            </a:r>
            <a:r>
              <a:rPr lang="fr-FR" sz="2400" b="1" baseline="30000" dirty="0"/>
              <a:t>e</a:t>
            </a:r>
            <a:r>
              <a:rPr lang="fr-FR" sz="2400" b="1" dirty="0"/>
              <a:t> idée de la MCE : décomposer la décarbonation entre acteurs économiques</a:t>
            </a:r>
            <a:endParaRPr lang="fr-FR" sz="2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6" name="Image 5" descr="Une image contenant clipart, cercle, conception&#10;&#10;Description générée automatiquement">
            <a:extLst>
              <a:ext uri="{FF2B5EF4-FFF2-40B4-BE49-F238E27FC236}">
                <a16:creationId xmlns:a16="http://schemas.microsoft.com/office/drawing/2014/main" id="{216768D0-923F-46C4-D756-C4D97F837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55" y="5478770"/>
            <a:ext cx="1096060" cy="106180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6B92DFA-2352-40BB-C17C-DCC47A2F8E02}"/>
              </a:ext>
            </a:extLst>
          </p:cNvPr>
          <p:cNvSpPr txBox="1"/>
          <p:nvPr/>
        </p:nvSpPr>
        <p:spPr>
          <a:xfrm>
            <a:off x="803552" y="3317320"/>
            <a:ext cx="10863587" cy="40011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L’évolution du poids carbone de sa production se décompose mathématiquement en trois impacts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31B91A2-3F17-7B7C-3CB1-D2FBE7BE3AC1}"/>
              </a:ext>
            </a:extLst>
          </p:cNvPr>
          <p:cNvSpPr txBox="1"/>
          <p:nvPr/>
        </p:nvSpPr>
        <p:spPr>
          <a:xfrm>
            <a:off x="666402" y="3752415"/>
            <a:ext cx="3174078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La contribution des  chaines de fournisseurs </a:t>
            </a:r>
            <a:r>
              <a:rPr lang="fr-FR" sz="2000" dirty="0"/>
              <a:t>(enlevée)</a:t>
            </a:r>
            <a:endParaRPr lang="fr-FR" sz="2000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15BBC3E-A649-7EDF-9B81-40BBE72C02A4}"/>
              </a:ext>
            </a:extLst>
          </p:cNvPr>
          <p:cNvSpPr txBox="1"/>
          <p:nvPr/>
        </p:nvSpPr>
        <p:spPr>
          <a:xfrm>
            <a:off x="4049455" y="3752415"/>
            <a:ext cx="3986348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La contribution des administrations et particuliers </a:t>
            </a:r>
            <a:r>
              <a:rPr lang="fr-FR" sz="2000" dirty="0"/>
              <a:t>(enlevée)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3B8AE2D-D433-923B-5ED7-2E433C852457}"/>
              </a:ext>
            </a:extLst>
          </p:cNvPr>
          <p:cNvSpPr txBox="1"/>
          <p:nvPr/>
        </p:nvSpPr>
        <p:spPr>
          <a:xfrm>
            <a:off x="8221492" y="3752415"/>
            <a:ext cx="3054052" cy="707886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Reste la décarbonation de productivité de l’entreprise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16EE36C-AD48-FC32-896B-4B63CDEA8CB5}"/>
              </a:ext>
            </a:extLst>
          </p:cNvPr>
          <p:cNvSpPr txBox="1"/>
          <p:nvPr/>
        </p:nvSpPr>
        <p:spPr>
          <a:xfrm>
            <a:off x="7914640" y="4463649"/>
            <a:ext cx="388620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r-FR" sz="2000" dirty="0"/>
              <a:t>= L’impact des variations de sa productivité carbone en changeant ses méthodes de production</a:t>
            </a:r>
          </a:p>
          <a:p>
            <a:r>
              <a:rPr lang="fr-FR" sz="2000" dirty="0"/>
              <a:t>(= une même quantité produite avec moins de quantités d’achats)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52516AF-74EF-0165-5152-2C7A7A1086FF}"/>
              </a:ext>
            </a:extLst>
          </p:cNvPr>
          <p:cNvSpPr txBox="1"/>
          <p:nvPr/>
        </p:nvSpPr>
        <p:spPr>
          <a:xfrm>
            <a:off x="629922" y="4471908"/>
            <a:ext cx="33195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r-FR" sz="2000" dirty="0"/>
              <a:t>= L’impact des variations des poids proposés à l’entreprise</a:t>
            </a:r>
          </a:p>
          <a:p>
            <a:pPr lvl="0"/>
            <a:r>
              <a:rPr lang="fr-FR" sz="2000" dirty="0"/>
              <a:t>(gains de productivité amont)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60FB345-2748-218D-31D7-281DF820A92D}"/>
              </a:ext>
            </a:extLst>
          </p:cNvPr>
          <p:cNvSpPr txBox="1"/>
          <p:nvPr/>
        </p:nvSpPr>
        <p:spPr>
          <a:xfrm>
            <a:off x="4498771" y="4473809"/>
            <a:ext cx="30318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/>
              <a:t>= L’impact des  variations des quantités  demandées à l’entreprise (déclenchées en bout de chaine)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5A89A70-9199-112C-502B-879CE405E202}"/>
              </a:ext>
            </a:extLst>
          </p:cNvPr>
          <p:cNvSpPr txBox="1"/>
          <p:nvPr/>
        </p:nvSpPr>
        <p:spPr>
          <a:xfrm>
            <a:off x="766908" y="890602"/>
            <a:ext cx="10525932" cy="707886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A partir des poids carbone et des quantités vendues et achetées, la MCE calcule automatiquement la décarbonation de chaque acteur, sans doubles-comptes (formules sur le site)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A338FD1-482D-A69D-640B-3B5D09F1DA05}"/>
              </a:ext>
            </a:extLst>
          </p:cNvPr>
          <p:cNvSpPr txBox="1"/>
          <p:nvPr/>
        </p:nvSpPr>
        <p:spPr>
          <a:xfrm>
            <a:off x="799876" y="2991590"/>
            <a:ext cx="7511004" cy="40011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1- La décarbonation d’une entreprise</a:t>
            </a:r>
            <a:endParaRPr lang="fr-FR" sz="2000" b="1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5ADE804-40EF-99DA-F306-1DECD13E7B1A}"/>
              </a:ext>
            </a:extLst>
          </p:cNvPr>
          <p:cNvSpPr txBox="1"/>
          <p:nvPr/>
        </p:nvSpPr>
        <p:spPr>
          <a:xfrm>
            <a:off x="2336910" y="1597834"/>
            <a:ext cx="679693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b="1" dirty="0"/>
              <a:t>L’addition de ces décarbonations donne la décarbonation nationale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75421A8-CFD6-C49E-A8D0-C7BEC2AD71CE}"/>
              </a:ext>
            </a:extLst>
          </p:cNvPr>
          <p:cNvSpPr txBox="1"/>
          <p:nvPr/>
        </p:nvSpPr>
        <p:spPr>
          <a:xfrm>
            <a:off x="2428145" y="1689274"/>
            <a:ext cx="1976977" cy="646331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1- Décarbonations des entreprises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3312848-9BD6-FD93-B5F1-207A7890318F}"/>
              </a:ext>
            </a:extLst>
          </p:cNvPr>
          <p:cNvSpPr txBox="1"/>
          <p:nvPr/>
        </p:nvSpPr>
        <p:spPr>
          <a:xfrm>
            <a:off x="4657136" y="1689274"/>
            <a:ext cx="2200452" cy="646331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2- Décarbonations des administrations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EB96435-8F37-AA49-9FE0-36646B7E1C2A}"/>
              </a:ext>
            </a:extLst>
          </p:cNvPr>
          <p:cNvSpPr txBox="1"/>
          <p:nvPr/>
        </p:nvSpPr>
        <p:spPr>
          <a:xfrm>
            <a:off x="7093723" y="1689274"/>
            <a:ext cx="1970126" cy="646331"/>
          </a:xfrm>
          <a:prstGeom prst="rect">
            <a:avLst/>
          </a:prstGeom>
          <a:solidFill>
            <a:srgbClr val="F0CF34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3- Décarbonations des particuliers</a:t>
            </a:r>
          </a:p>
        </p:txBody>
      </p:sp>
    </p:spTree>
    <p:extLst>
      <p:ext uri="{BB962C8B-B14F-4D97-AF65-F5344CB8AC3E}">
        <p14:creationId xmlns:p14="http://schemas.microsoft.com/office/powerpoint/2010/main" val="195742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3" grpId="0" animBg="1"/>
      <p:bldP spid="24" grpId="0" animBg="1"/>
      <p:bldP spid="2" grpId="0" animBg="1"/>
      <p:bldP spid="5" grpId="0" animBg="1"/>
      <p:bldP spid="8" grpId="0" animBg="1"/>
      <p:bldP spid="1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8FB3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230764</TotalTime>
  <Words>1508</Words>
  <Application>Microsoft Office PowerPoint</Application>
  <PresentationFormat>Grand écran</PresentationFormat>
  <Paragraphs>150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jerome cazes</dc:creator>
  <cp:lastModifiedBy>jerome cazes</cp:lastModifiedBy>
  <cp:revision>82</cp:revision>
  <cp:lastPrinted>2023-04-26T08:42:08Z</cp:lastPrinted>
  <dcterms:created xsi:type="dcterms:W3CDTF">2022-02-11T16:14:50Z</dcterms:created>
  <dcterms:modified xsi:type="dcterms:W3CDTF">2024-05-07T14:18:28Z</dcterms:modified>
</cp:coreProperties>
</file>